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ggR/Ltm4TqVktQ1OGsdhM8Vsxs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11" Type="http://schemas.openxmlformats.org/officeDocument/2006/relationships/image" Target="../media/image4.jpg"/><Relationship Id="rId10" Type="http://schemas.openxmlformats.org/officeDocument/2006/relationships/image" Target="../media/image10.jpg"/><Relationship Id="rId9" Type="http://schemas.openxmlformats.org/officeDocument/2006/relationships/image" Target="../media/image1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16.jp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11" Type="http://schemas.openxmlformats.org/officeDocument/2006/relationships/image" Target="../media/image22.jpg"/><Relationship Id="rId10" Type="http://schemas.openxmlformats.org/officeDocument/2006/relationships/image" Target="../media/image25.jpg"/><Relationship Id="rId9" Type="http://schemas.openxmlformats.org/officeDocument/2006/relationships/image" Target="../media/image27.png"/><Relationship Id="rId5" Type="http://schemas.openxmlformats.org/officeDocument/2006/relationships/image" Target="../media/image7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21.jpg"/><Relationship Id="rId6" Type="http://schemas.openxmlformats.org/officeDocument/2006/relationships/image" Target="../media/image24.png"/><Relationship Id="rId7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>
            <p:ph type="ctrTitle"/>
          </p:nvPr>
        </p:nvSpPr>
        <p:spPr>
          <a:xfrm>
            <a:off x="1506992" y="317389"/>
            <a:ext cx="9178015" cy="19816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None/>
            </a:pPr>
            <a:r>
              <a:rPr b="1" lang="pt-BR" sz="3000">
                <a:latin typeface="Arial"/>
                <a:ea typeface="Arial"/>
                <a:cs typeface="Arial"/>
                <a:sym typeface="Arial"/>
              </a:rPr>
              <a:t>Coordenadoria de Suprimentos e Logística</a:t>
            </a:r>
            <a:br>
              <a:rPr b="1" lang="pt-BR" sz="3000">
                <a:latin typeface="Arial"/>
                <a:ea typeface="Arial"/>
                <a:cs typeface="Arial"/>
                <a:sym typeface="Arial"/>
              </a:rPr>
            </a:br>
            <a:r>
              <a:rPr b="1" lang="pt-BR" sz="3500">
                <a:latin typeface="Arial"/>
                <a:ea typeface="Arial"/>
                <a:cs typeface="Arial"/>
                <a:sym typeface="Arial"/>
              </a:rPr>
              <a:t>CSLog</a:t>
            </a:r>
            <a:endParaRPr b="1" sz="3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498482" y="1937866"/>
            <a:ext cx="1360502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934939" y="3703150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Alex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Lagoa do Sino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4335" y="4084414"/>
            <a:ext cx="1188000" cy="11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00448" y="2459896"/>
            <a:ext cx="1080000" cy="108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8837" y="2459896"/>
            <a:ext cx="1188000" cy="11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98030" y="2459896"/>
            <a:ext cx="1188000" cy="118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779460" y="5272972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Nádia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Araras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07693" y="4077917"/>
            <a:ext cx="1053720" cy="118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475012" y="3680529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Fábio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São Carlos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117881" y="3681515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Marcio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São Carlos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675937" y="3703708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Simone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São Carlos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45807" y="2489632"/>
            <a:ext cx="1016637" cy="11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57681" y="4074034"/>
            <a:ext cx="1188000" cy="118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17973" y="4077917"/>
            <a:ext cx="1188000" cy="118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618081" y="5272972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Edson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São Carlos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234781" y="5275029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Vladimir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Sorocaba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413435" y="5265917"/>
            <a:ext cx="2233800" cy="573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Marcos</a:t>
            </a:r>
            <a:br>
              <a:rPr b="0" i="0" lang="pt-BR" sz="14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Campus Sorocaba</a:t>
            </a:r>
            <a:endParaRPr b="0" i="0" sz="8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450925" y="-935525"/>
            <a:ext cx="11423100" cy="20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pt-B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Diagnóstico situacional da Unidade - desafios e possíveis soluções</a:t>
            </a:r>
            <a:br>
              <a:rPr b="1" i="0" lang="pt-BR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862630" y="908390"/>
            <a:ext cx="846161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Atuação Multicampi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1834517" y="2326720"/>
            <a:ext cx="8313700" cy="3038775"/>
            <a:chOff x="1834517" y="2326720"/>
            <a:chExt cx="8313700" cy="3038775"/>
          </a:xfrm>
        </p:grpSpPr>
        <p:grpSp>
          <p:nvGrpSpPr>
            <p:cNvPr id="105" name="Google Shape;105;p18"/>
            <p:cNvGrpSpPr/>
            <p:nvPr/>
          </p:nvGrpSpPr>
          <p:grpSpPr>
            <a:xfrm>
              <a:off x="4873067" y="2969195"/>
              <a:ext cx="2223500" cy="1774800"/>
              <a:chOff x="3453700" y="1877375"/>
              <a:chExt cx="2223500" cy="1774800"/>
            </a:xfrm>
          </p:grpSpPr>
          <p:sp>
            <p:nvSpPr>
              <p:cNvPr id="106" name="Google Shape;106;p18"/>
              <p:cNvSpPr/>
              <p:nvPr/>
            </p:nvSpPr>
            <p:spPr>
              <a:xfrm>
                <a:off x="3686475" y="1877375"/>
                <a:ext cx="1775225" cy="1774800"/>
              </a:xfrm>
              <a:custGeom>
                <a:rect b="b" l="l" r="r" t="t"/>
                <a:pathLst>
                  <a:path extrusionOk="0" h="70992" w="71009">
                    <a:moveTo>
                      <a:pt x="35440" y="1"/>
                    </a:moveTo>
                    <a:cubicBezTo>
                      <a:pt x="35103" y="1"/>
                      <a:pt x="34766" y="7"/>
                      <a:pt x="34433" y="19"/>
                    </a:cubicBezTo>
                    <a:lnTo>
                      <a:pt x="34445" y="519"/>
                    </a:lnTo>
                    <a:cubicBezTo>
                      <a:pt x="34778" y="507"/>
                      <a:pt x="35112" y="501"/>
                      <a:pt x="35445" y="501"/>
                    </a:cubicBezTo>
                    <a:cubicBezTo>
                      <a:pt x="35778" y="501"/>
                      <a:pt x="36112" y="507"/>
                      <a:pt x="36445" y="519"/>
                    </a:cubicBezTo>
                    <a:lnTo>
                      <a:pt x="36457" y="19"/>
                    </a:lnTo>
                    <a:cubicBezTo>
                      <a:pt x="36118" y="7"/>
                      <a:pt x="35778" y="1"/>
                      <a:pt x="35440" y="1"/>
                    </a:cubicBezTo>
                    <a:close/>
                    <a:moveTo>
                      <a:pt x="38481" y="126"/>
                    </a:moveTo>
                    <a:lnTo>
                      <a:pt x="38445" y="626"/>
                    </a:lnTo>
                    <a:cubicBezTo>
                      <a:pt x="39100" y="685"/>
                      <a:pt x="39767" y="757"/>
                      <a:pt x="40422" y="852"/>
                    </a:cubicBezTo>
                    <a:lnTo>
                      <a:pt x="40493" y="352"/>
                    </a:lnTo>
                    <a:cubicBezTo>
                      <a:pt x="39826" y="257"/>
                      <a:pt x="39160" y="185"/>
                      <a:pt x="38481" y="126"/>
                    </a:cubicBezTo>
                    <a:close/>
                    <a:moveTo>
                      <a:pt x="32409" y="138"/>
                    </a:moveTo>
                    <a:cubicBezTo>
                      <a:pt x="31742" y="197"/>
                      <a:pt x="31063" y="269"/>
                      <a:pt x="30397" y="364"/>
                    </a:cubicBezTo>
                    <a:lnTo>
                      <a:pt x="30468" y="864"/>
                    </a:lnTo>
                    <a:cubicBezTo>
                      <a:pt x="31123" y="769"/>
                      <a:pt x="31790" y="697"/>
                      <a:pt x="32456" y="638"/>
                    </a:cubicBezTo>
                    <a:lnTo>
                      <a:pt x="32409" y="138"/>
                    </a:lnTo>
                    <a:close/>
                    <a:moveTo>
                      <a:pt x="42493" y="685"/>
                    </a:moveTo>
                    <a:lnTo>
                      <a:pt x="42398" y="1185"/>
                    </a:lnTo>
                    <a:cubicBezTo>
                      <a:pt x="43041" y="1316"/>
                      <a:pt x="43708" y="1459"/>
                      <a:pt x="44339" y="1626"/>
                    </a:cubicBezTo>
                    <a:lnTo>
                      <a:pt x="44470" y="1138"/>
                    </a:lnTo>
                    <a:cubicBezTo>
                      <a:pt x="43815" y="971"/>
                      <a:pt x="43160" y="816"/>
                      <a:pt x="42493" y="685"/>
                    </a:cubicBezTo>
                    <a:close/>
                    <a:moveTo>
                      <a:pt x="28396" y="709"/>
                    </a:moveTo>
                    <a:cubicBezTo>
                      <a:pt x="27742" y="852"/>
                      <a:pt x="27075" y="1007"/>
                      <a:pt x="26420" y="1173"/>
                    </a:cubicBezTo>
                    <a:lnTo>
                      <a:pt x="26551" y="1662"/>
                    </a:lnTo>
                    <a:cubicBezTo>
                      <a:pt x="27194" y="1495"/>
                      <a:pt x="27849" y="1340"/>
                      <a:pt x="28504" y="1209"/>
                    </a:cubicBezTo>
                    <a:lnTo>
                      <a:pt x="28396" y="709"/>
                    </a:lnTo>
                    <a:close/>
                    <a:moveTo>
                      <a:pt x="46423" y="1709"/>
                    </a:moveTo>
                    <a:lnTo>
                      <a:pt x="46268" y="2186"/>
                    </a:lnTo>
                    <a:cubicBezTo>
                      <a:pt x="46899" y="2388"/>
                      <a:pt x="47530" y="2614"/>
                      <a:pt x="48149" y="2864"/>
                    </a:cubicBezTo>
                    <a:lnTo>
                      <a:pt x="48328" y="2388"/>
                    </a:lnTo>
                    <a:cubicBezTo>
                      <a:pt x="47708" y="2150"/>
                      <a:pt x="47054" y="1912"/>
                      <a:pt x="46423" y="1709"/>
                    </a:cubicBezTo>
                    <a:close/>
                    <a:moveTo>
                      <a:pt x="24479" y="1745"/>
                    </a:moveTo>
                    <a:cubicBezTo>
                      <a:pt x="23836" y="1959"/>
                      <a:pt x="23193" y="2186"/>
                      <a:pt x="22574" y="2436"/>
                    </a:cubicBezTo>
                    <a:lnTo>
                      <a:pt x="22753" y="2900"/>
                    </a:lnTo>
                    <a:cubicBezTo>
                      <a:pt x="23372" y="2662"/>
                      <a:pt x="24003" y="2436"/>
                      <a:pt x="24634" y="2221"/>
                    </a:cubicBezTo>
                    <a:lnTo>
                      <a:pt x="24479" y="1745"/>
                    </a:lnTo>
                    <a:close/>
                    <a:moveTo>
                      <a:pt x="50209" y="3174"/>
                    </a:moveTo>
                    <a:lnTo>
                      <a:pt x="49994" y="3638"/>
                    </a:lnTo>
                    <a:cubicBezTo>
                      <a:pt x="50602" y="3912"/>
                      <a:pt x="51209" y="4210"/>
                      <a:pt x="51792" y="4519"/>
                    </a:cubicBezTo>
                    <a:lnTo>
                      <a:pt x="52030" y="4067"/>
                    </a:lnTo>
                    <a:cubicBezTo>
                      <a:pt x="51435" y="3757"/>
                      <a:pt x="50816" y="3459"/>
                      <a:pt x="50209" y="3174"/>
                    </a:cubicBezTo>
                    <a:close/>
                    <a:moveTo>
                      <a:pt x="20705" y="3221"/>
                    </a:moveTo>
                    <a:cubicBezTo>
                      <a:pt x="20098" y="3507"/>
                      <a:pt x="19491" y="3805"/>
                      <a:pt x="18895" y="4114"/>
                    </a:cubicBezTo>
                    <a:lnTo>
                      <a:pt x="19133" y="4567"/>
                    </a:lnTo>
                    <a:cubicBezTo>
                      <a:pt x="19717" y="4257"/>
                      <a:pt x="20312" y="3960"/>
                      <a:pt x="20919" y="3674"/>
                    </a:cubicBezTo>
                    <a:lnTo>
                      <a:pt x="20705" y="3221"/>
                    </a:lnTo>
                    <a:close/>
                    <a:moveTo>
                      <a:pt x="53793" y="5067"/>
                    </a:moveTo>
                    <a:lnTo>
                      <a:pt x="53531" y="5495"/>
                    </a:lnTo>
                    <a:cubicBezTo>
                      <a:pt x="54102" y="5841"/>
                      <a:pt x="54674" y="6210"/>
                      <a:pt x="55221" y="6579"/>
                    </a:cubicBezTo>
                    <a:lnTo>
                      <a:pt x="55495" y="6162"/>
                    </a:lnTo>
                    <a:cubicBezTo>
                      <a:pt x="54947" y="5781"/>
                      <a:pt x="54364" y="5412"/>
                      <a:pt x="53793" y="5067"/>
                    </a:cubicBezTo>
                    <a:close/>
                    <a:moveTo>
                      <a:pt x="17133" y="5114"/>
                    </a:moveTo>
                    <a:cubicBezTo>
                      <a:pt x="16562" y="5472"/>
                      <a:pt x="15990" y="5841"/>
                      <a:pt x="15431" y="6222"/>
                    </a:cubicBezTo>
                    <a:lnTo>
                      <a:pt x="15716" y="6627"/>
                    </a:lnTo>
                    <a:cubicBezTo>
                      <a:pt x="16264" y="6257"/>
                      <a:pt x="16824" y="5888"/>
                      <a:pt x="17395" y="5543"/>
                    </a:cubicBezTo>
                    <a:lnTo>
                      <a:pt x="17133" y="5114"/>
                    </a:lnTo>
                    <a:close/>
                    <a:moveTo>
                      <a:pt x="57138" y="7353"/>
                    </a:moveTo>
                    <a:lnTo>
                      <a:pt x="56841" y="7758"/>
                    </a:lnTo>
                    <a:cubicBezTo>
                      <a:pt x="57364" y="8162"/>
                      <a:pt x="57888" y="8579"/>
                      <a:pt x="58388" y="9020"/>
                    </a:cubicBezTo>
                    <a:lnTo>
                      <a:pt x="58710" y="8639"/>
                    </a:lnTo>
                    <a:cubicBezTo>
                      <a:pt x="58210" y="8198"/>
                      <a:pt x="57674" y="7770"/>
                      <a:pt x="57138" y="7353"/>
                    </a:cubicBezTo>
                    <a:close/>
                    <a:moveTo>
                      <a:pt x="13799" y="7412"/>
                    </a:moveTo>
                    <a:cubicBezTo>
                      <a:pt x="13264" y="7817"/>
                      <a:pt x="12740" y="8258"/>
                      <a:pt x="12228" y="8698"/>
                    </a:cubicBezTo>
                    <a:lnTo>
                      <a:pt x="12561" y="9079"/>
                    </a:lnTo>
                    <a:cubicBezTo>
                      <a:pt x="13061" y="8639"/>
                      <a:pt x="13573" y="8210"/>
                      <a:pt x="14097" y="7805"/>
                    </a:cubicBezTo>
                    <a:lnTo>
                      <a:pt x="13799" y="7412"/>
                    </a:lnTo>
                    <a:close/>
                    <a:moveTo>
                      <a:pt x="60210" y="10008"/>
                    </a:moveTo>
                    <a:lnTo>
                      <a:pt x="59853" y="10365"/>
                    </a:lnTo>
                    <a:cubicBezTo>
                      <a:pt x="60341" y="10829"/>
                      <a:pt x="60805" y="11306"/>
                      <a:pt x="61258" y="11794"/>
                    </a:cubicBezTo>
                    <a:lnTo>
                      <a:pt x="61627" y="11460"/>
                    </a:lnTo>
                    <a:cubicBezTo>
                      <a:pt x="61162" y="10960"/>
                      <a:pt x="60698" y="10472"/>
                      <a:pt x="60210" y="10008"/>
                    </a:cubicBezTo>
                    <a:close/>
                    <a:moveTo>
                      <a:pt x="10739" y="10067"/>
                    </a:moveTo>
                    <a:cubicBezTo>
                      <a:pt x="10251" y="10544"/>
                      <a:pt x="9775" y="11032"/>
                      <a:pt x="9323" y="11520"/>
                    </a:cubicBezTo>
                    <a:lnTo>
                      <a:pt x="9692" y="11865"/>
                    </a:lnTo>
                    <a:cubicBezTo>
                      <a:pt x="10144" y="11377"/>
                      <a:pt x="10609" y="10889"/>
                      <a:pt x="11085" y="10425"/>
                    </a:cubicBezTo>
                    <a:lnTo>
                      <a:pt x="10739" y="10067"/>
                    </a:lnTo>
                    <a:close/>
                    <a:moveTo>
                      <a:pt x="62948" y="12984"/>
                    </a:moveTo>
                    <a:lnTo>
                      <a:pt x="62567" y="13306"/>
                    </a:lnTo>
                    <a:cubicBezTo>
                      <a:pt x="62984" y="13818"/>
                      <a:pt x="63401" y="14354"/>
                      <a:pt x="63794" y="14889"/>
                    </a:cubicBezTo>
                    <a:lnTo>
                      <a:pt x="64199" y="14592"/>
                    </a:lnTo>
                    <a:cubicBezTo>
                      <a:pt x="63794" y="14044"/>
                      <a:pt x="63377" y="13508"/>
                      <a:pt x="62948" y="12984"/>
                    </a:cubicBezTo>
                    <a:close/>
                    <a:moveTo>
                      <a:pt x="8001" y="13056"/>
                    </a:moveTo>
                    <a:cubicBezTo>
                      <a:pt x="7572" y="13580"/>
                      <a:pt x="7156" y="14116"/>
                      <a:pt x="6763" y="14663"/>
                    </a:cubicBezTo>
                    <a:lnTo>
                      <a:pt x="7168" y="14961"/>
                    </a:lnTo>
                    <a:cubicBezTo>
                      <a:pt x="7561" y="14425"/>
                      <a:pt x="7965" y="13889"/>
                      <a:pt x="8382" y="13377"/>
                    </a:cubicBezTo>
                    <a:lnTo>
                      <a:pt x="8001" y="13056"/>
                    </a:lnTo>
                    <a:close/>
                    <a:moveTo>
                      <a:pt x="65342" y="16259"/>
                    </a:moveTo>
                    <a:lnTo>
                      <a:pt x="64925" y="16533"/>
                    </a:lnTo>
                    <a:cubicBezTo>
                      <a:pt x="65282" y="17092"/>
                      <a:pt x="65627" y="17664"/>
                      <a:pt x="65961" y="18235"/>
                    </a:cubicBezTo>
                    <a:lnTo>
                      <a:pt x="66389" y="17985"/>
                    </a:lnTo>
                    <a:cubicBezTo>
                      <a:pt x="66056" y="17402"/>
                      <a:pt x="65711" y="16818"/>
                      <a:pt x="65342" y="16259"/>
                    </a:cubicBezTo>
                    <a:close/>
                    <a:moveTo>
                      <a:pt x="5620" y="16342"/>
                    </a:moveTo>
                    <a:cubicBezTo>
                      <a:pt x="5251" y="16902"/>
                      <a:pt x="4894" y="17485"/>
                      <a:pt x="4572" y="18080"/>
                    </a:cubicBezTo>
                    <a:lnTo>
                      <a:pt x="5001" y="18318"/>
                    </a:lnTo>
                    <a:cubicBezTo>
                      <a:pt x="5334" y="17747"/>
                      <a:pt x="5679" y="17164"/>
                      <a:pt x="6037" y="16604"/>
                    </a:cubicBezTo>
                    <a:lnTo>
                      <a:pt x="5620" y="16342"/>
                    </a:lnTo>
                    <a:close/>
                    <a:moveTo>
                      <a:pt x="67342" y="19783"/>
                    </a:moveTo>
                    <a:lnTo>
                      <a:pt x="66889" y="19997"/>
                    </a:lnTo>
                    <a:cubicBezTo>
                      <a:pt x="67187" y="20593"/>
                      <a:pt x="67461" y="21200"/>
                      <a:pt x="67723" y="21819"/>
                    </a:cubicBezTo>
                    <a:lnTo>
                      <a:pt x="68187" y="21616"/>
                    </a:lnTo>
                    <a:cubicBezTo>
                      <a:pt x="67925" y="20997"/>
                      <a:pt x="67639" y="20378"/>
                      <a:pt x="67342" y="19783"/>
                    </a:cubicBezTo>
                    <a:close/>
                    <a:moveTo>
                      <a:pt x="3620" y="19866"/>
                    </a:moveTo>
                    <a:cubicBezTo>
                      <a:pt x="3322" y="20473"/>
                      <a:pt x="3036" y="21093"/>
                      <a:pt x="2774" y="21724"/>
                    </a:cubicBezTo>
                    <a:lnTo>
                      <a:pt x="3239" y="21914"/>
                    </a:lnTo>
                    <a:cubicBezTo>
                      <a:pt x="3500" y="21307"/>
                      <a:pt x="3774" y="20688"/>
                      <a:pt x="4072" y="20092"/>
                    </a:cubicBezTo>
                    <a:lnTo>
                      <a:pt x="3620" y="19866"/>
                    </a:lnTo>
                    <a:close/>
                    <a:moveTo>
                      <a:pt x="68925" y="23498"/>
                    </a:moveTo>
                    <a:lnTo>
                      <a:pt x="68449" y="23664"/>
                    </a:lnTo>
                    <a:cubicBezTo>
                      <a:pt x="68675" y="24295"/>
                      <a:pt x="68890" y="24938"/>
                      <a:pt x="69068" y="25569"/>
                    </a:cubicBezTo>
                    <a:lnTo>
                      <a:pt x="69556" y="25426"/>
                    </a:lnTo>
                    <a:cubicBezTo>
                      <a:pt x="69366" y="24784"/>
                      <a:pt x="69152" y="24129"/>
                      <a:pt x="68925" y="23498"/>
                    </a:cubicBezTo>
                    <a:close/>
                    <a:moveTo>
                      <a:pt x="2048" y="23617"/>
                    </a:moveTo>
                    <a:cubicBezTo>
                      <a:pt x="1822" y="24248"/>
                      <a:pt x="1607" y="24891"/>
                      <a:pt x="1417" y="25546"/>
                    </a:cubicBezTo>
                    <a:lnTo>
                      <a:pt x="1905" y="25677"/>
                    </a:lnTo>
                    <a:cubicBezTo>
                      <a:pt x="2084" y="25045"/>
                      <a:pt x="2298" y="24403"/>
                      <a:pt x="2512" y="23783"/>
                    </a:cubicBezTo>
                    <a:lnTo>
                      <a:pt x="2048" y="23617"/>
                    </a:lnTo>
                    <a:close/>
                    <a:moveTo>
                      <a:pt x="70080" y="27391"/>
                    </a:moveTo>
                    <a:lnTo>
                      <a:pt x="69580" y="27498"/>
                    </a:lnTo>
                    <a:cubicBezTo>
                      <a:pt x="69735" y="28141"/>
                      <a:pt x="69866" y="28808"/>
                      <a:pt x="69985" y="29463"/>
                    </a:cubicBezTo>
                    <a:lnTo>
                      <a:pt x="70485" y="29367"/>
                    </a:lnTo>
                    <a:cubicBezTo>
                      <a:pt x="70366" y="28713"/>
                      <a:pt x="70223" y="28046"/>
                      <a:pt x="70080" y="27391"/>
                    </a:cubicBezTo>
                    <a:close/>
                    <a:moveTo>
                      <a:pt x="905" y="27498"/>
                    </a:moveTo>
                    <a:cubicBezTo>
                      <a:pt x="762" y="28153"/>
                      <a:pt x="619" y="28832"/>
                      <a:pt x="512" y="29486"/>
                    </a:cubicBezTo>
                    <a:lnTo>
                      <a:pt x="1012" y="29570"/>
                    </a:lnTo>
                    <a:cubicBezTo>
                      <a:pt x="1119" y="28915"/>
                      <a:pt x="1250" y="28260"/>
                      <a:pt x="1393" y="27617"/>
                    </a:cubicBezTo>
                    <a:lnTo>
                      <a:pt x="905" y="27498"/>
                    </a:lnTo>
                    <a:close/>
                    <a:moveTo>
                      <a:pt x="70771" y="31380"/>
                    </a:moveTo>
                    <a:lnTo>
                      <a:pt x="70271" y="31439"/>
                    </a:lnTo>
                    <a:cubicBezTo>
                      <a:pt x="70342" y="32094"/>
                      <a:pt x="70402" y="32761"/>
                      <a:pt x="70437" y="33427"/>
                    </a:cubicBezTo>
                    <a:lnTo>
                      <a:pt x="70949" y="33392"/>
                    </a:lnTo>
                    <a:cubicBezTo>
                      <a:pt x="70902" y="32725"/>
                      <a:pt x="70842" y="32046"/>
                      <a:pt x="70771" y="31380"/>
                    </a:cubicBezTo>
                    <a:close/>
                    <a:moveTo>
                      <a:pt x="226" y="31499"/>
                    </a:moveTo>
                    <a:cubicBezTo>
                      <a:pt x="155" y="32165"/>
                      <a:pt x="95" y="32844"/>
                      <a:pt x="60" y="33511"/>
                    </a:cubicBezTo>
                    <a:lnTo>
                      <a:pt x="560" y="33547"/>
                    </a:lnTo>
                    <a:cubicBezTo>
                      <a:pt x="595" y="32880"/>
                      <a:pt x="655" y="32213"/>
                      <a:pt x="726" y="31558"/>
                    </a:cubicBezTo>
                    <a:lnTo>
                      <a:pt x="226" y="31499"/>
                    </a:lnTo>
                    <a:close/>
                    <a:moveTo>
                      <a:pt x="70509" y="35428"/>
                    </a:moveTo>
                    <a:lnTo>
                      <a:pt x="70509" y="35499"/>
                    </a:lnTo>
                    <a:cubicBezTo>
                      <a:pt x="70509" y="36166"/>
                      <a:pt x="70485" y="36845"/>
                      <a:pt x="70449" y="37499"/>
                    </a:cubicBezTo>
                    <a:lnTo>
                      <a:pt x="70949" y="37523"/>
                    </a:lnTo>
                    <a:cubicBezTo>
                      <a:pt x="70985" y="36856"/>
                      <a:pt x="71009" y="36178"/>
                      <a:pt x="71009" y="35499"/>
                    </a:cubicBezTo>
                    <a:lnTo>
                      <a:pt x="71009" y="35428"/>
                    </a:lnTo>
                    <a:close/>
                    <a:moveTo>
                      <a:pt x="0" y="35547"/>
                    </a:moveTo>
                    <a:cubicBezTo>
                      <a:pt x="0" y="36214"/>
                      <a:pt x="24" y="36892"/>
                      <a:pt x="60" y="37571"/>
                    </a:cubicBezTo>
                    <a:lnTo>
                      <a:pt x="560" y="37535"/>
                    </a:lnTo>
                    <a:cubicBezTo>
                      <a:pt x="524" y="36880"/>
                      <a:pt x="512" y="36202"/>
                      <a:pt x="500" y="35547"/>
                    </a:cubicBezTo>
                    <a:close/>
                    <a:moveTo>
                      <a:pt x="70283" y="39488"/>
                    </a:moveTo>
                    <a:cubicBezTo>
                      <a:pt x="70199" y="40154"/>
                      <a:pt x="70104" y="40821"/>
                      <a:pt x="69997" y="41464"/>
                    </a:cubicBezTo>
                    <a:lnTo>
                      <a:pt x="70497" y="41559"/>
                    </a:lnTo>
                    <a:cubicBezTo>
                      <a:pt x="70604" y="40893"/>
                      <a:pt x="70699" y="40214"/>
                      <a:pt x="70783" y="39547"/>
                    </a:cubicBezTo>
                    <a:lnTo>
                      <a:pt x="70283" y="39488"/>
                    </a:lnTo>
                    <a:close/>
                    <a:moveTo>
                      <a:pt x="738" y="39535"/>
                    </a:moveTo>
                    <a:lnTo>
                      <a:pt x="238" y="39583"/>
                    </a:lnTo>
                    <a:cubicBezTo>
                      <a:pt x="310" y="40262"/>
                      <a:pt x="405" y="40928"/>
                      <a:pt x="524" y="41595"/>
                    </a:cubicBezTo>
                    <a:lnTo>
                      <a:pt x="1024" y="41512"/>
                    </a:lnTo>
                    <a:cubicBezTo>
                      <a:pt x="905" y="40857"/>
                      <a:pt x="810" y="40190"/>
                      <a:pt x="738" y="39535"/>
                    </a:cubicBezTo>
                    <a:close/>
                    <a:moveTo>
                      <a:pt x="69604" y="43429"/>
                    </a:moveTo>
                    <a:cubicBezTo>
                      <a:pt x="69449" y="44072"/>
                      <a:pt x="69283" y="44726"/>
                      <a:pt x="69092" y="45357"/>
                    </a:cubicBezTo>
                    <a:lnTo>
                      <a:pt x="69580" y="45500"/>
                    </a:lnTo>
                    <a:cubicBezTo>
                      <a:pt x="69771" y="44857"/>
                      <a:pt x="69937" y="44203"/>
                      <a:pt x="70092" y="43548"/>
                    </a:cubicBezTo>
                    <a:lnTo>
                      <a:pt x="69604" y="43429"/>
                    </a:lnTo>
                    <a:close/>
                    <a:moveTo>
                      <a:pt x="1417" y="43464"/>
                    </a:moveTo>
                    <a:lnTo>
                      <a:pt x="929" y="43583"/>
                    </a:lnTo>
                    <a:cubicBezTo>
                      <a:pt x="1084" y="44238"/>
                      <a:pt x="1250" y="44893"/>
                      <a:pt x="1441" y="45536"/>
                    </a:cubicBezTo>
                    <a:lnTo>
                      <a:pt x="1929" y="45393"/>
                    </a:lnTo>
                    <a:cubicBezTo>
                      <a:pt x="1738" y="44762"/>
                      <a:pt x="1572" y="44107"/>
                      <a:pt x="1417" y="43464"/>
                    </a:cubicBezTo>
                    <a:close/>
                    <a:moveTo>
                      <a:pt x="68485" y="47262"/>
                    </a:moveTo>
                    <a:cubicBezTo>
                      <a:pt x="68259" y="47882"/>
                      <a:pt x="68009" y="48513"/>
                      <a:pt x="67747" y="49132"/>
                    </a:cubicBezTo>
                    <a:lnTo>
                      <a:pt x="68211" y="49322"/>
                    </a:lnTo>
                    <a:cubicBezTo>
                      <a:pt x="68473" y="48703"/>
                      <a:pt x="68723" y="48060"/>
                      <a:pt x="68949" y="47429"/>
                    </a:cubicBezTo>
                    <a:lnTo>
                      <a:pt x="68485" y="47262"/>
                    </a:lnTo>
                    <a:close/>
                    <a:moveTo>
                      <a:pt x="2548" y="47298"/>
                    </a:moveTo>
                    <a:lnTo>
                      <a:pt x="2072" y="47465"/>
                    </a:lnTo>
                    <a:cubicBezTo>
                      <a:pt x="2298" y="48096"/>
                      <a:pt x="2548" y="48739"/>
                      <a:pt x="2810" y="49358"/>
                    </a:cubicBezTo>
                    <a:lnTo>
                      <a:pt x="3274" y="49156"/>
                    </a:lnTo>
                    <a:cubicBezTo>
                      <a:pt x="3012" y="48548"/>
                      <a:pt x="2762" y="47917"/>
                      <a:pt x="2548" y="47298"/>
                    </a:cubicBezTo>
                    <a:close/>
                    <a:moveTo>
                      <a:pt x="66925" y="50942"/>
                    </a:moveTo>
                    <a:cubicBezTo>
                      <a:pt x="66627" y="51537"/>
                      <a:pt x="66318" y="52132"/>
                      <a:pt x="65985" y="52716"/>
                    </a:cubicBezTo>
                    <a:lnTo>
                      <a:pt x="66425" y="52966"/>
                    </a:lnTo>
                    <a:cubicBezTo>
                      <a:pt x="66758" y="52382"/>
                      <a:pt x="67080" y="51775"/>
                      <a:pt x="67366" y="51168"/>
                    </a:cubicBezTo>
                    <a:lnTo>
                      <a:pt x="66925" y="50942"/>
                    </a:lnTo>
                    <a:close/>
                    <a:moveTo>
                      <a:pt x="4096" y="50965"/>
                    </a:moveTo>
                    <a:lnTo>
                      <a:pt x="3643" y="51192"/>
                    </a:lnTo>
                    <a:cubicBezTo>
                      <a:pt x="3941" y="51799"/>
                      <a:pt x="4262" y="52394"/>
                      <a:pt x="4596" y="52977"/>
                    </a:cubicBezTo>
                    <a:lnTo>
                      <a:pt x="5036" y="52727"/>
                    </a:lnTo>
                    <a:cubicBezTo>
                      <a:pt x="4703" y="52156"/>
                      <a:pt x="4393" y="51561"/>
                      <a:pt x="4096" y="50965"/>
                    </a:cubicBezTo>
                    <a:close/>
                    <a:moveTo>
                      <a:pt x="64949" y="54430"/>
                    </a:moveTo>
                    <a:cubicBezTo>
                      <a:pt x="64591" y="54990"/>
                      <a:pt x="64210" y="55537"/>
                      <a:pt x="63818" y="56073"/>
                    </a:cubicBezTo>
                    <a:lnTo>
                      <a:pt x="64222" y="56371"/>
                    </a:lnTo>
                    <a:cubicBezTo>
                      <a:pt x="64627" y="55835"/>
                      <a:pt x="65008" y="55263"/>
                      <a:pt x="65377" y="54704"/>
                    </a:cubicBezTo>
                    <a:lnTo>
                      <a:pt x="64949" y="54430"/>
                    </a:lnTo>
                    <a:close/>
                    <a:moveTo>
                      <a:pt x="6072" y="54442"/>
                    </a:moveTo>
                    <a:lnTo>
                      <a:pt x="5644" y="54716"/>
                    </a:lnTo>
                    <a:cubicBezTo>
                      <a:pt x="6013" y="55275"/>
                      <a:pt x="6394" y="55847"/>
                      <a:pt x="6787" y="56383"/>
                    </a:cubicBezTo>
                    <a:lnTo>
                      <a:pt x="7203" y="56085"/>
                    </a:lnTo>
                    <a:cubicBezTo>
                      <a:pt x="6810" y="55549"/>
                      <a:pt x="6429" y="55002"/>
                      <a:pt x="6072" y="54442"/>
                    </a:cubicBezTo>
                    <a:close/>
                    <a:moveTo>
                      <a:pt x="8418" y="57669"/>
                    </a:moveTo>
                    <a:lnTo>
                      <a:pt x="8025" y="57990"/>
                    </a:lnTo>
                    <a:cubicBezTo>
                      <a:pt x="8453" y="58514"/>
                      <a:pt x="8906" y="59026"/>
                      <a:pt x="9358" y="59514"/>
                    </a:cubicBezTo>
                    <a:lnTo>
                      <a:pt x="9727" y="59181"/>
                    </a:lnTo>
                    <a:cubicBezTo>
                      <a:pt x="9275" y="58692"/>
                      <a:pt x="8834" y="58180"/>
                      <a:pt x="8418" y="57669"/>
                    </a:cubicBezTo>
                    <a:close/>
                    <a:moveTo>
                      <a:pt x="62603" y="57657"/>
                    </a:moveTo>
                    <a:cubicBezTo>
                      <a:pt x="62175" y="58169"/>
                      <a:pt x="61734" y="58681"/>
                      <a:pt x="61282" y="59169"/>
                    </a:cubicBezTo>
                    <a:lnTo>
                      <a:pt x="61663" y="59514"/>
                    </a:lnTo>
                    <a:cubicBezTo>
                      <a:pt x="62115" y="59014"/>
                      <a:pt x="62556" y="58502"/>
                      <a:pt x="62984" y="57978"/>
                    </a:cubicBezTo>
                    <a:lnTo>
                      <a:pt x="62603" y="57657"/>
                    </a:lnTo>
                    <a:close/>
                    <a:moveTo>
                      <a:pt x="59889" y="60597"/>
                    </a:moveTo>
                    <a:cubicBezTo>
                      <a:pt x="59412" y="61062"/>
                      <a:pt x="58924" y="61514"/>
                      <a:pt x="58424" y="61955"/>
                    </a:cubicBezTo>
                    <a:lnTo>
                      <a:pt x="58757" y="62336"/>
                    </a:lnTo>
                    <a:cubicBezTo>
                      <a:pt x="59257" y="61895"/>
                      <a:pt x="59758" y="61431"/>
                      <a:pt x="60246" y="60967"/>
                    </a:cubicBezTo>
                    <a:lnTo>
                      <a:pt x="59889" y="60597"/>
                    </a:lnTo>
                    <a:close/>
                    <a:moveTo>
                      <a:pt x="11120" y="60609"/>
                    </a:moveTo>
                    <a:lnTo>
                      <a:pt x="10775" y="60967"/>
                    </a:lnTo>
                    <a:cubicBezTo>
                      <a:pt x="11251" y="61443"/>
                      <a:pt x="11752" y="61907"/>
                      <a:pt x="12263" y="62348"/>
                    </a:cubicBezTo>
                    <a:lnTo>
                      <a:pt x="12597" y="61967"/>
                    </a:lnTo>
                    <a:cubicBezTo>
                      <a:pt x="12097" y="61526"/>
                      <a:pt x="11597" y="61074"/>
                      <a:pt x="11120" y="60609"/>
                    </a:cubicBezTo>
                    <a:close/>
                    <a:moveTo>
                      <a:pt x="56876" y="63217"/>
                    </a:moveTo>
                    <a:cubicBezTo>
                      <a:pt x="56352" y="63622"/>
                      <a:pt x="55805" y="64015"/>
                      <a:pt x="55257" y="64396"/>
                    </a:cubicBezTo>
                    <a:lnTo>
                      <a:pt x="55543" y="64812"/>
                    </a:lnTo>
                    <a:cubicBezTo>
                      <a:pt x="56102" y="64431"/>
                      <a:pt x="56650" y="64026"/>
                      <a:pt x="57186" y="63622"/>
                    </a:cubicBezTo>
                    <a:lnTo>
                      <a:pt x="56876" y="63217"/>
                    </a:lnTo>
                    <a:close/>
                    <a:moveTo>
                      <a:pt x="14145" y="63229"/>
                    </a:moveTo>
                    <a:lnTo>
                      <a:pt x="13835" y="63622"/>
                    </a:lnTo>
                    <a:cubicBezTo>
                      <a:pt x="14371" y="64038"/>
                      <a:pt x="14919" y="64443"/>
                      <a:pt x="15478" y="64824"/>
                    </a:cubicBezTo>
                    <a:lnTo>
                      <a:pt x="15764" y="64407"/>
                    </a:lnTo>
                    <a:cubicBezTo>
                      <a:pt x="15216" y="64026"/>
                      <a:pt x="14669" y="63634"/>
                      <a:pt x="14145" y="63229"/>
                    </a:cubicBezTo>
                    <a:close/>
                    <a:moveTo>
                      <a:pt x="53578" y="65479"/>
                    </a:moveTo>
                    <a:cubicBezTo>
                      <a:pt x="53019" y="65824"/>
                      <a:pt x="52435" y="66146"/>
                      <a:pt x="51840" y="66455"/>
                    </a:cubicBezTo>
                    <a:lnTo>
                      <a:pt x="52078" y="66908"/>
                    </a:lnTo>
                    <a:cubicBezTo>
                      <a:pt x="52673" y="66586"/>
                      <a:pt x="53269" y="66253"/>
                      <a:pt x="53840" y="65908"/>
                    </a:cubicBezTo>
                    <a:lnTo>
                      <a:pt x="53578" y="65479"/>
                    </a:lnTo>
                    <a:close/>
                    <a:moveTo>
                      <a:pt x="17443" y="65491"/>
                    </a:moveTo>
                    <a:lnTo>
                      <a:pt x="17181" y="65920"/>
                    </a:lnTo>
                    <a:cubicBezTo>
                      <a:pt x="17764" y="66265"/>
                      <a:pt x="18348" y="66598"/>
                      <a:pt x="18943" y="66920"/>
                    </a:cubicBezTo>
                    <a:lnTo>
                      <a:pt x="19181" y="66467"/>
                    </a:lnTo>
                    <a:cubicBezTo>
                      <a:pt x="18598" y="66158"/>
                      <a:pt x="18014" y="65824"/>
                      <a:pt x="17443" y="65491"/>
                    </a:cubicBezTo>
                    <a:close/>
                    <a:moveTo>
                      <a:pt x="50054" y="67336"/>
                    </a:moveTo>
                    <a:cubicBezTo>
                      <a:pt x="49459" y="67622"/>
                      <a:pt x="48840" y="67884"/>
                      <a:pt x="48220" y="68122"/>
                    </a:cubicBezTo>
                    <a:lnTo>
                      <a:pt x="48399" y="68587"/>
                    </a:lnTo>
                    <a:cubicBezTo>
                      <a:pt x="49030" y="68348"/>
                      <a:pt x="49649" y="68075"/>
                      <a:pt x="50268" y="67801"/>
                    </a:cubicBezTo>
                    <a:lnTo>
                      <a:pt x="50054" y="67336"/>
                    </a:lnTo>
                    <a:close/>
                    <a:moveTo>
                      <a:pt x="20979" y="67348"/>
                    </a:moveTo>
                    <a:lnTo>
                      <a:pt x="20765" y="67813"/>
                    </a:lnTo>
                    <a:cubicBezTo>
                      <a:pt x="21384" y="68086"/>
                      <a:pt x="22015" y="68360"/>
                      <a:pt x="22646" y="68598"/>
                    </a:cubicBezTo>
                    <a:lnTo>
                      <a:pt x="22824" y="68134"/>
                    </a:lnTo>
                    <a:cubicBezTo>
                      <a:pt x="22205" y="67896"/>
                      <a:pt x="21586" y="67634"/>
                      <a:pt x="20979" y="67348"/>
                    </a:cubicBezTo>
                    <a:close/>
                    <a:moveTo>
                      <a:pt x="46339" y="68789"/>
                    </a:moveTo>
                    <a:cubicBezTo>
                      <a:pt x="45708" y="68991"/>
                      <a:pt x="45065" y="69182"/>
                      <a:pt x="44422" y="69360"/>
                    </a:cubicBezTo>
                    <a:lnTo>
                      <a:pt x="44541" y="69837"/>
                    </a:lnTo>
                    <a:cubicBezTo>
                      <a:pt x="45196" y="69670"/>
                      <a:pt x="45851" y="69480"/>
                      <a:pt x="46494" y="69265"/>
                    </a:cubicBezTo>
                    <a:lnTo>
                      <a:pt x="46339" y="68789"/>
                    </a:lnTo>
                    <a:close/>
                    <a:moveTo>
                      <a:pt x="24706" y="68801"/>
                    </a:moveTo>
                    <a:lnTo>
                      <a:pt x="24551" y="69277"/>
                    </a:lnTo>
                    <a:cubicBezTo>
                      <a:pt x="25194" y="69491"/>
                      <a:pt x="25849" y="69682"/>
                      <a:pt x="26503" y="69849"/>
                    </a:cubicBezTo>
                    <a:lnTo>
                      <a:pt x="26622" y="69360"/>
                    </a:lnTo>
                    <a:cubicBezTo>
                      <a:pt x="25991" y="69194"/>
                      <a:pt x="25337" y="69003"/>
                      <a:pt x="24706" y="68801"/>
                    </a:cubicBezTo>
                    <a:close/>
                    <a:moveTo>
                      <a:pt x="28575" y="69813"/>
                    </a:moveTo>
                    <a:lnTo>
                      <a:pt x="28480" y="70313"/>
                    </a:lnTo>
                    <a:cubicBezTo>
                      <a:pt x="29135" y="70444"/>
                      <a:pt x="29801" y="70551"/>
                      <a:pt x="30468" y="70646"/>
                    </a:cubicBezTo>
                    <a:lnTo>
                      <a:pt x="30540" y="70146"/>
                    </a:lnTo>
                    <a:cubicBezTo>
                      <a:pt x="29885" y="70063"/>
                      <a:pt x="29218" y="69944"/>
                      <a:pt x="28575" y="69813"/>
                    </a:cubicBezTo>
                    <a:close/>
                    <a:moveTo>
                      <a:pt x="42470" y="69801"/>
                    </a:moveTo>
                    <a:cubicBezTo>
                      <a:pt x="41827" y="69932"/>
                      <a:pt x="41160" y="70051"/>
                      <a:pt x="40505" y="70146"/>
                    </a:cubicBezTo>
                    <a:lnTo>
                      <a:pt x="40577" y="70646"/>
                    </a:lnTo>
                    <a:cubicBezTo>
                      <a:pt x="41243" y="70551"/>
                      <a:pt x="41910" y="70432"/>
                      <a:pt x="42577" y="70301"/>
                    </a:cubicBezTo>
                    <a:lnTo>
                      <a:pt x="42470" y="69801"/>
                    </a:lnTo>
                    <a:close/>
                    <a:moveTo>
                      <a:pt x="32528" y="70372"/>
                    </a:moveTo>
                    <a:lnTo>
                      <a:pt x="32492" y="70873"/>
                    </a:lnTo>
                    <a:cubicBezTo>
                      <a:pt x="33159" y="70932"/>
                      <a:pt x="33838" y="70968"/>
                      <a:pt x="34516" y="70992"/>
                    </a:cubicBezTo>
                    <a:lnTo>
                      <a:pt x="34528" y="70492"/>
                    </a:lnTo>
                    <a:cubicBezTo>
                      <a:pt x="33861" y="70468"/>
                      <a:pt x="33183" y="70432"/>
                      <a:pt x="32528" y="70372"/>
                    </a:cubicBezTo>
                    <a:close/>
                    <a:moveTo>
                      <a:pt x="38517" y="70372"/>
                    </a:moveTo>
                    <a:cubicBezTo>
                      <a:pt x="37862" y="70432"/>
                      <a:pt x="37183" y="70468"/>
                      <a:pt x="36528" y="70480"/>
                    </a:cubicBezTo>
                    <a:lnTo>
                      <a:pt x="36540" y="70992"/>
                    </a:lnTo>
                    <a:cubicBezTo>
                      <a:pt x="37207" y="70968"/>
                      <a:pt x="37898" y="70932"/>
                      <a:pt x="38564" y="70873"/>
                    </a:cubicBezTo>
                    <a:lnTo>
                      <a:pt x="38517" y="70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4971750" y="32024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86" y="0"/>
                    </a:moveTo>
                    <a:cubicBezTo>
                      <a:pt x="1024" y="0"/>
                      <a:pt x="0" y="1024"/>
                      <a:pt x="0" y="2274"/>
                    </a:cubicBezTo>
                    <a:cubicBezTo>
                      <a:pt x="0" y="3536"/>
                      <a:pt x="1024" y="4560"/>
                      <a:pt x="2286" y="4560"/>
                    </a:cubicBezTo>
                    <a:cubicBezTo>
                      <a:pt x="3536" y="4560"/>
                      <a:pt x="4560" y="3536"/>
                      <a:pt x="4560" y="2274"/>
                    </a:cubicBezTo>
                    <a:cubicBezTo>
                      <a:pt x="4560" y="1024"/>
                      <a:pt x="3536" y="0"/>
                      <a:pt x="22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3453700" y="27080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4" y="0"/>
                    </a:moveTo>
                    <a:cubicBezTo>
                      <a:pt x="1012" y="0"/>
                      <a:pt x="0" y="1024"/>
                      <a:pt x="0" y="2274"/>
                    </a:cubicBezTo>
                    <a:cubicBezTo>
                      <a:pt x="0" y="3536"/>
                      <a:pt x="1012" y="4560"/>
                      <a:pt x="2274" y="4560"/>
                    </a:cubicBezTo>
                    <a:cubicBezTo>
                      <a:pt x="3537" y="4560"/>
                      <a:pt x="4560" y="3536"/>
                      <a:pt x="4560" y="2274"/>
                    </a:cubicBezTo>
                    <a:cubicBezTo>
                      <a:pt x="4560" y="1024"/>
                      <a:pt x="3537" y="0"/>
                      <a:pt x="22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3523650" y="2774375"/>
                <a:ext cx="375075" cy="25"/>
              </a:xfrm>
              <a:custGeom>
                <a:rect b="b" l="l" r="r" t="t"/>
                <a:pathLst>
                  <a:path extrusionOk="0" fill="none" h="1" w="15003">
                    <a:moveTo>
                      <a:pt x="15002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4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8"/>
              <p:cNvSpPr/>
              <p:nvPr/>
            </p:nvSpPr>
            <p:spPr>
              <a:xfrm>
                <a:off x="5245300" y="2774375"/>
                <a:ext cx="375050" cy="25"/>
              </a:xfrm>
              <a:custGeom>
                <a:rect b="b" l="l" r="r" t="t"/>
                <a:pathLst>
                  <a:path extrusionOk="0" fill="none" h="1" w="15002">
                    <a:moveTo>
                      <a:pt x="0" y="0"/>
                    </a:moveTo>
                    <a:lnTo>
                      <a:pt x="15002" y="0"/>
                    </a:lnTo>
                  </a:path>
                </a:pathLst>
              </a:custGeom>
              <a:noFill/>
              <a:ln cap="rnd" cmpd="sng" w="24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8"/>
              <p:cNvSpPr/>
              <p:nvPr/>
            </p:nvSpPr>
            <p:spPr>
              <a:xfrm>
                <a:off x="5563175" y="27080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87" y="0"/>
                    </a:moveTo>
                    <a:cubicBezTo>
                      <a:pt x="1025" y="0"/>
                      <a:pt x="1" y="1024"/>
                      <a:pt x="1" y="2274"/>
                    </a:cubicBezTo>
                    <a:cubicBezTo>
                      <a:pt x="1" y="3536"/>
                      <a:pt x="1025" y="4560"/>
                      <a:pt x="2287" y="4560"/>
                    </a:cubicBezTo>
                    <a:cubicBezTo>
                      <a:pt x="3549" y="4560"/>
                      <a:pt x="4561" y="3536"/>
                      <a:pt x="4561" y="2274"/>
                    </a:cubicBezTo>
                    <a:cubicBezTo>
                      <a:pt x="4561" y="1024"/>
                      <a:pt x="3549" y="0"/>
                      <a:pt x="22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8"/>
              <p:cNvSpPr/>
              <p:nvPr/>
            </p:nvSpPr>
            <p:spPr>
              <a:xfrm>
                <a:off x="3901075" y="2091850"/>
                <a:ext cx="1346025" cy="1346300"/>
              </a:xfrm>
              <a:custGeom>
                <a:rect b="b" l="l" r="r" t="t"/>
                <a:pathLst>
                  <a:path extrusionOk="0" h="53852" w="53841">
                    <a:moveTo>
                      <a:pt x="26920" y="0"/>
                    </a:moveTo>
                    <a:cubicBezTo>
                      <a:pt x="12050" y="0"/>
                      <a:pt x="0" y="12049"/>
                      <a:pt x="0" y="26920"/>
                    </a:cubicBezTo>
                    <a:cubicBezTo>
                      <a:pt x="0" y="41791"/>
                      <a:pt x="12050" y="53852"/>
                      <a:pt x="26920" y="53852"/>
                    </a:cubicBezTo>
                    <a:cubicBezTo>
                      <a:pt x="41791" y="53852"/>
                      <a:pt x="53841" y="41791"/>
                      <a:pt x="53841" y="26920"/>
                    </a:cubicBezTo>
                    <a:cubicBezTo>
                      <a:pt x="53841" y="12049"/>
                      <a:pt x="41791" y="0"/>
                      <a:pt x="26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23825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8"/>
              <p:cNvSpPr/>
              <p:nvPr/>
            </p:nvSpPr>
            <p:spPr>
              <a:xfrm>
                <a:off x="4063600" y="222995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4" y="1"/>
                    </a:moveTo>
                    <a:cubicBezTo>
                      <a:pt x="1024" y="1"/>
                      <a:pt x="0" y="1025"/>
                      <a:pt x="0" y="2287"/>
                    </a:cubicBezTo>
                    <a:cubicBezTo>
                      <a:pt x="0" y="3537"/>
                      <a:pt x="1024" y="4561"/>
                      <a:pt x="2274" y="4561"/>
                    </a:cubicBezTo>
                    <a:cubicBezTo>
                      <a:pt x="3536" y="4561"/>
                      <a:pt x="4560" y="3537"/>
                      <a:pt x="4560" y="2287"/>
                    </a:cubicBezTo>
                    <a:cubicBezTo>
                      <a:pt x="4560" y="1025"/>
                      <a:pt x="3536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>
                <a:off x="4063600" y="32024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4" y="0"/>
                    </a:moveTo>
                    <a:cubicBezTo>
                      <a:pt x="1024" y="0"/>
                      <a:pt x="0" y="1024"/>
                      <a:pt x="0" y="2274"/>
                    </a:cubicBezTo>
                    <a:cubicBezTo>
                      <a:pt x="0" y="3536"/>
                      <a:pt x="1024" y="4560"/>
                      <a:pt x="2274" y="4560"/>
                    </a:cubicBezTo>
                    <a:cubicBezTo>
                      <a:pt x="3536" y="4560"/>
                      <a:pt x="4560" y="3536"/>
                      <a:pt x="4560" y="2274"/>
                    </a:cubicBezTo>
                    <a:cubicBezTo>
                      <a:pt x="4560" y="1024"/>
                      <a:pt x="3536" y="0"/>
                      <a:pt x="22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>
                <a:off x="4984250" y="222995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86" y="1"/>
                    </a:moveTo>
                    <a:cubicBezTo>
                      <a:pt x="1024" y="1"/>
                      <a:pt x="0" y="1025"/>
                      <a:pt x="0" y="2287"/>
                    </a:cubicBezTo>
                    <a:cubicBezTo>
                      <a:pt x="0" y="3537"/>
                      <a:pt x="1024" y="4561"/>
                      <a:pt x="2286" y="4561"/>
                    </a:cubicBezTo>
                    <a:cubicBezTo>
                      <a:pt x="3548" y="4561"/>
                      <a:pt x="4560" y="3537"/>
                      <a:pt x="4560" y="2287"/>
                    </a:cubicBezTo>
                    <a:cubicBezTo>
                      <a:pt x="4560" y="1025"/>
                      <a:pt x="3548" y="1"/>
                      <a:pt x="228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116;p18"/>
            <p:cNvGrpSpPr/>
            <p:nvPr/>
          </p:nvGrpSpPr>
          <p:grpSpPr>
            <a:xfrm>
              <a:off x="6467317" y="2326720"/>
              <a:ext cx="3385925" cy="1052225"/>
              <a:chOff x="5047950" y="1234900"/>
              <a:chExt cx="3385925" cy="1052225"/>
            </a:xfrm>
          </p:grpSpPr>
          <p:sp>
            <p:nvSpPr>
              <p:cNvPr id="117" name="Google Shape;117;p18"/>
              <p:cNvSpPr/>
              <p:nvPr/>
            </p:nvSpPr>
            <p:spPr>
              <a:xfrm>
                <a:off x="5047950" y="1459025"/>
                <a:ext cx="755475" cy="828100"/>
              </a:xfrm>
              <a:custGeom>
                <a:rect b="b" l="l" r="r" t="t"/>
                <a:pathLst>
                  <a:path extrusionOk="0" fill="none" h="33124" w="30219">
                    <a:moveTo>
                      <a:pt x="30218" y="1"/>
                    </a:moveTo>
                    <a:lnTo>
                      <a:pt x="15276" y="1"/>
                    </a:lnTo>
                    <a:cubicBezTo>
                      <a:pt x="12645" y="1"/>
                      <a:pt x="12109" y="2953"/>
                      <a:pt x="12109" y="2953"/>
                    </a:cubicBezTo>
                    <a:lnTo>
                      <a:pt x="12109" y="22551"/>
                    </a:lnTo>
                    <a:lnTo>
                      <a:pt x="0" y="22551"/>
                    </a:lnTo>
                    <a:lnTo>
                      <a:pt x="0" y="33124"/>
                    </a:lnTo>
                  </a:path>
                </a:pathLst>
              </a:custGeom>
              <a:noFill/>
              <a:ln cap="rnd" cmpd="sng" w="26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>
                <a:off x="5633125" y="1459025"/>
                <a:ext cx="1573450" cy="25"/>
              </a:xfrm>
              <a:custGeom>
                <a:rect b="b" l="l" r="r" t="t"/>
                <a:pathLst>
                  <a:path extrusionOk="0" fill="none" h="1" w="62938">
                    <a:moveTo>
                      <a:pt x="1" y="1"/>
                    </a:moveTo>
                    <a:lnTo>
                      <a:pt x="62937" y="1"/>
                    </a:lnTo>
                  </a:path>
                </a:pathLst>
              </a:custGeom>
              <a:noFill/>
              <a:ln cap="rnd" cmpd="sng" w="24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7206550" y="140575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86" y="0"/>
                    </a:moveTo>
                    <a:cubicBezTo>
                      <a:pt x="1024" y="0"/>
                      <a:pt x="0" y="1024"/>
                      <a:pt x="0" y="2274"/>
                    </a:cubicBezTo>
                    <a:cubicBezTo>
                      <a:pt x="0" y="3536"/>
                      <a:pt x="1024" y="4560"/>
                      <a:pt x="2286" y="4560"/>
                    </a:cubicBezTo>
                    <a:cubicBezTo>
                      <a:pt x="3548" y="4560"/>
                      <a:pt x="4560" y="3536"/>
                      <a:pt x="4560" y="2274"/>
                    </a:cubicBezTo>
                    <a:cubicBezTo>
                      <a:pt x="4560" y="1024"/>
                      <a:pt x="3548" y="0"/>
                      <a:pt x="2286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8"/>
              <p:cNvSpPr/>
              <p:nvPr/>
            </p:nvSpPr>
            <p:spPr>
              <a:xfrm>
                <a:off x="5670350" y="1234900"/>
                <a:ext cx="791175" cy="457225"/>
              </a:xfrm>
              <a:custGeom>
                <a:rect b="b" l="l" r="r" t="t"/>
                <a:pathLst>
                  <a:path extrusionOk="0" h="18289" w="31647">
                    <a:moveTo>
                      <a:pt x="4227" y="0"/>
                    </a:moveTo>
                    <a:cubicBezTo>
                      <a:pt x="1893" y="0"/>
                      <a:pt x="0" y="2286"/>
                      <a:pt x="0" y="5108"/>
                    </a:cubicBezTo>
                    <a:lnTo>
                      <a:pt x="0" y="13180"/>
                    </a:lnTo>
                    <a:cubicBezTo>
                      <a:pt x="0" y="16002"/>
                      <a:pt x="1893" y="18288"/>
                      <a:pt x="4227" y="18288"/>
                    </a:cubicBezTo>
                    <a:lnTo>
                      <a:pt x="27432" y="18288"/>
                    </a:lnTo>
                    <a:cubicBezTo>
                      <a:pt x="29754" y="18288"/>
                      <a:pt x="31647" y="16002"/>
                      <a:pt x="31647" y="13180"/>
                    </a:cubicBezTo>
                    <a:lnTo>
                      <a:pt x="31647" y="5108"/>
                    </a:lnTo>
                    <a:cubicBezTo>
                      <a:pt x="31647" y="2286"/>
                      <a:pt x="29754" y="0"/>
                      <a:pt x="2743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Finanças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8"/>
              <p:cNvSpPr txBox="1"/>
              <p:nvPr/>
            </p:nvSpPr>
            <p:spPr>
              <a:xfrm>
                <a:off x="7320575" y="1293575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Notas Fiscais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8"/>
            <p:cNvGrpSpPr/>
            <p:nvPr/>
          </p:nvGrpSpPr>
          <p:grpSpPr>
            <a:xfrm>
              <a:off x="6442017" y="4351070"/>
              <a:ext cx="3411225" cy="1014425"/>
              <a:chOff x="5022650" y="3259250"/>
              <a:chExt cx="3411225" cy="1014425"/>
            </a:xfrm>
          </p:grpSpPr>
          <p:sp>
            <p:nvSpPr>
              <p:cNvPr id="123" name="Google Shape;123;p18"/>
              <p:cNvSpPr/>
              <p:nvPr/>
            </p:nvSpPr>
            <p:spPr>
              <a:xfrm>
                <a:off x="5022650" y="3259250"/>
                <a:ext cx="755775" cy="790300"/>
              </a:xfrm>
              <a:custGeom>
                <a:rect b="b" l="l" r="r" t="t"/>
                <a:pathLst>
                  <a:path extrusionOk="0" fill="none" h="31612" w="30231">
                    <a:moveTo>
                      <a:pt x="30230" y="31611"/>
                    </a:moveTo>
                    <a:lnTo>
                      <a:pt x="15288" y="31611"/>
                    </a:lnTo>
                    <a:cubicBezTo>
                      <a:pt x="12645" y="31611"/>
                      <a:pt x="12121" y="28659"/>
                      <a:pt x="12121" y="28659"/>
                    </a:cubicBezTo>
                    <a:lnTo>
                      <a:pt x="12121" y="9061"/>
                    </a:lnTo>
                    <a:lnTo>
                      <a:pt x="0" y="9061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6500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6040925" y="4049525"/>
                <a:ext cx="1165650" cy="25"/>
              </a:xfrm>
              <a:custGeom>
                <a:rect b="b" l="l" r="r" t="t"/>
                <a:pathLst>
                  <a:path extrusionOk="0" fill="none" h="1" w="46626">
                    <a:moveTo>
                      <a:pt x="1" y="0"/>
                    </a:moveTo>
                    <a:lnTo>
                      <a:pt x="46625" y="0"/>
                    </a:lnTo>
                  </a:path>
                </a:pathLst>
              </a:custGeom>
              <a:noFill/>
              <a:ln cap="rnd" cmpd="sng" w="211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>
                <a:off x="7206550" y="39888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86" y="1"/>
                    </a:moveTo>
                    <a:cubicBezTo>
                      <a:pt x="1024" y="1"/>
                      <a:pt x="0" y="1024"/>
                      <a:pt x="0" y="2287"/>
                    </a:cubicBezTo>
                    <a:cubicBezTo>
                      <a:pt x="0" y="3549"/>
                      <a:pt x="1024" y="4561"/>
                      <a:pt x="2286" y="4561"/>
                    </a:cubicBezTo>
                    <a:cubicBezTo>
                      <a:pt x="3548" y="4561"/>
                      <a:pt x="4560" y="3549"/>
                      <a:pt x="4560" y="2287"/>
                    </a:cubicBezTo>
                    <a:cubicBezTo>
                      <a:pt x="4560" y="1024"/>
                      <a:pt x="3548" y="1"/>
                      <a:pt x="2286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>
                <a:off x="5637000" y="3816450"/>
                <a:ext cx="790900" cy="457225"/>
              </a:xfrm>
              <a:custGeom>
                <a:rect b="b" l="l" r="r" t="t"/>
                <a:pathLst>
                  <a:path extrusionOk="0" h="18289" w="31636">
                    <a:moveTo>
                      <a:pt x="4216" y="1"/>
                    </a:moveTo>
                    <a:cubicBezTo>
                      <a:pt x="1882" y="1"/>
                      <a:pt x="1" y="2287"/>
                      <a:pt x="1" y="5109"/>
                    </a:cubicBezTo>
                    <a:lnTo>
                      <a:pt x="1" y="13181"/>
                    </a:lnTo>
                    <a:cubicBezTo>
                      <a:pt x="1" y="16003"/>
                      <a:pt x="1882" y="18289"/>
                      <a:pt x="4216" y="18289"/>
                    </a:cubicBezTo>
                    <a:lnTo>
                      <a:pt x="27421" y="18289"/>
                    </a:lnTo>
                    <a:cubicBezTo>
                      <a:pt x="29754" y="18289"/>
                      <a:pt x="31636" y="16003"/>
                      <a:pt x="31636" y="13181"/>
                    </a:cubicBezTo>
                    <a:lnTo>
                      <a:pt x="31636" y="5109"/>
                    </a:lnTo>
                    <a:cubicBezTo>
                      <a:pt x="31636" y="2287"/>
                      <a:pt x="29754" y="1"/>
                      <a:pt x="27421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-BR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CoPAC</a:t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8"/>
              <p:cNvSpPr txBox="1"/>
              <p:nvPr/>
            </p:nvSpPr>
            <p:spPr>
              <a:xfrm>
                <a:off x="7320575" y="3879613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Planejamento e PAC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8"/>
            <p:cNvGrpSpPr/>
            <p:nvPr/>
          </p:nvGrpSpPr>
          <p:grpSpPr>
            <a:xfrm>
              <a:off x="7039701" y="3194970"/>
              <a:ext cx="3108516" cy="729200"/>
              <a:chOff x="5620334" y="2103150"/>
              <a:chExt cx="3108516" cy="729200"/>
            </a:xfrm>
          </p:grpSpPr>
          <p:grpSp>
            <p:nvGrpSpPr>
              <p:cNvPr id="129" name="Google Shape;129;p18"/>
              <p:cNvGrpSpPr/>
              <p:nvPr/>
            </p:nvGrpSpPr>
            <p:grpSpPr>
              <a:xfrm flipH="1" rot="10800000">
                <a:off x="5620334" y="2287125"/>
                <a:ext cx="1910264" cy="545225"/>
                <a:chOff x="7009125" y="3498000"/>
                <a:chExt cx="1738500" cy="496200"/>
              </a:xfrm>
            </p:grpSpPr>
            <p:sp>
              <p:nvSpPr>
                <p:cNvPr id="130" name="Google Shape;130;p18"/>
                <p:cNvSpPr/>
                <p:nvPr/>
              </p:nvSpPr>
              <p:spPr>
                <a:xfrm rot="10800000">
                  <a:off x="7009125" y="3498000"/>
                  <a:ext cx="496200" cy="4962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31" name="Google Shape;131;p18"/>
                <p:cNvCxnSpPr>
                  <a:stCxn id="130" idx="0"/>
                </p:cNvCxnSpPr>
                <p:nvPr/>
              </p:nvCxnSpPr>
              <p:spPr>
                <a:xfrm>
                  <a:off x="7257225" y="3994200"/>
                  <a:ext cx="1490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18"/>
                <p:cNvCxnSpPr>
                  <a:stCxn id="130" idx="2"/>
                </p:cNvCxnSpPr>
                <p:nvPr/>
              </p:nvCxnSpPr>
              <p:spPr>
                <a:xfrm rot="10800000">
                  <a:off x="7009125" y="3542100"/>
                  <a:ext cx="0" cy="20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33" name="Google Shape;133;p18"/>
              <p:cNvSpPr/>
              <p:nvPr/>
            </p:nvSpPr>
            <p:spPr>
              <a:xfrm>
                <a:off x="6015025" y="2103150"/>
                <a:ext cx="840654" cy="456925"/>
              </a:xfrm>
              <a:custGeom>
                <a:rect b="b" l="l" r="r" t="t"/>
                <a:pathLst>
                  <a:path extrusionOk="0" h="18277" w="31648">
                    <a:moveTo>
                      <a:pt x="4215" y="1"/>
                    </a:moveTo>
                    <a:cubicBezTo>
                      <a:pt x="1894" y="1"/>
                      <a:pt x="1" y="2287"/>
                      <a:pt x="1" y="5096"/>
                    </a:cubicBezTo>
                    <a:lnTo>
                      <a:pt x="1" y="13181"/>
                    </a:lnTo>
                    <a:cubicBezTo>
                      <a:pt x="1" y="16003"/>
                      <a:pt x="1894" y="18277"/>
                      <a:pt x="4215" y="18277"/>
                    </a:cubicBezTo>
                    <a:lnTo>
                      <a:pt x="27421" y="18277"/>
                    </a:lnTo>
                    <a:cubicBezTo>
                      <a:pt x="29754" y="18277"/>
                      <a:pt x="31647" y="16003"/>
                      <a:pt x="31647" y="13181"/>
                    </a:cubicBezTo>
                    <a:lnTo>
                      <a:pt x="31647" y="5096"/>
                    </a:lnTo>
                    <a:cubicBezTo>
                      <a:pt x="31647" y="2287"/>
                      <a:pt x="29754" y="1"/>
                      <a:pt x="27421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Orçamento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7501525" y="2222225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5" y="0"/>
                    </a:moveTo>
                    <a:cubicBezTo>
                      <a:pt x="1013" y="0"/>
                      <a:pt x="0" y="1024"/>
                      <a:pt x="0" y="2274"/>
                    </a:cubicBezTo>
                    <a:cubicBezTo>
                      <a:pt x="0" y="3536"/>
                      <a:pt x="1013" y="4560"/>
                      <a:pt x="2275" y="4560"/>
                    </a:cubicBezTo>
                    <a:cubicBezTo>
                      <a:pt x="3537" y="4560"/>
                      <a:pt x="4561" y="3536"/>
                      <a:pt x="4561" y="2274"/>
                    </a:cubicBezTo>
                    <a:cubicBezTo>
                      <a:pt x="4561" y="1024"/>
                      <a:pt x="3537" y="0"/>
                      <a:pt x="2275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8"/>
              <p:cNvSpPr txBox="1"/>
              <p:nvPr/>
            </p:nvSpPr>
            <p:spPr>
              <a:xfrm>
                <a:off x="7615550" y="2113788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Empenhos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" name="Google Shape;136;p18"/>
            <p:cNvGrpSpPr/>
            <p:nvPr/>
          </p:nvGrpSpPr>
          <p:grpSpPr>
            <a:xfrm>
              <a:off x="7039701" y="3804520"/>
              <a:ext cx="3108516" cy="734700"/>
              <a:chOff x="5620334" y="2712700"/>
              <a:chExt cx="3108516" cy="734700"/>
            </a:xfrm>
          </p:grpSpPr>
          <p:grpSp>
            <p:nvGrpSpPr>
              <p:cNvPr id="137" name="Google Shape;137;p18"/>
              <p:cNvGrpSpPr/>
              <p:nvPr/>
            </p:nvGrpSpPr>
            <p:grpSpPr>
              <a:xfrm>
                <a:off x="5620334" y="2712700"/>
                <a:ext cx="1910264" cy="545225"/>
                <a:chOff x="7009125" y="3498000"/>
                <a:chExt cx="1738500" cy="496200"/>
              </a:xfrm>
            </p:grpSpPr>
            <p:sp>
              <p:nvSpPr>
                <p:cNvPr id="138" name="Google Shape;138;p18"/>
                <p:cNvSpPr/>
                <p:nvPr/>
              </p:nvSpPr>
              <p:spPr>
                <a:xfrm rot="10800000">
                  <a:off x="7009125" y="3498000"/>
                  <a:ext cx="496200" cy="4962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39" name="Google Shape;139;p18"/>
                <p:cNvCxnSpPr>
                  <a:stCxn id="138" idx="0"/>
                </p:cNvCxnSpPr>
                <p:nvPr/>
              </p:nvCxnSpPr>
              <p:spPr>
                <a:xfrm>
                  <a:off x="7257225" y="3994200"/>
                  <a:ext cx="1490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0" name="Google Shape;140;p18"/>
                <p:cNvCxnSpPr>
                  <a:stCxn id="138" idx="2"/>
                </p:cNvCxnSpPr>
                <p:nvPr/>
              </p:nvCxnSpPr>
              <p:spPr>
                <a:xfrm rot="10800000">
                  <a:off x="7009125" y="3542100"/>
                  <a:ext cx="0" cy="20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41" name="Google Shape;141;p18"/>
              <p:cNvSpPr/>
              <p:nvPr/>
            </p:nvSpPr>
            <p:spPr>
              <a:xfrm>
                <a:off x="6017125" y="2990175"/>
                <a:ext cx="1053154" cy="457225"/>
              </a:xfrm>
              <a:custGeom>
                <a:rect b="b" l="l" r="r" t="t"/>
                <a:pathLst>
                  <a:path extrusionOk="0" h="18289" w="31647">
                    <a:moveTo>
                      <a:pt x="4227" y="0"/>
                    </a:moveTo>
                    <a:cubicBezTo>
                      <a:pt x="1893" y="0"/>
                      <a:pt x="0" y="2286"/>
                      <a:pt x="0" y="5108"/>
                    </a:cubicBezTo>
                    <a:lnTo>
                      <a:pt x="0" y="13180"/>
                    </a:lnTo>
                    <a:cubicBezTo>
                      <a:pt x="0" y="16002"/>
                      <a:pt x="1893" y="18288"/>
                      <a:pt x="4227" y="18288"/>
                    </a:cubicBezTo>
                    <a:lnTo>
                      <a:pt x="27432" y="18288"/>
                    </a:lnTo>
                    <a:cubicBezTo>
                      <a:pt x="29754" y="18288"/>
                      <a:pt x="31647" y="16002"/>
                      <a:pt x="31647" y="13180"/>
                    </a:cubicBezTo>
                    <a:lnTo>
                      <a:pt x="31647" y="5108"/>
                    </a:lnTo>
                    <a:cubicBezTo>
                      <a:pt x="31647" y="2286"/>
                      <a:pt x="29754" y="0"/>
                      <a:pt x="2743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Contabilidade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7501525" y="31884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5" y="1"/>
                    </a:moveTo>
                    <a:cubicBezTo>
                      <a:pt x="1013" y="1"/>
                      <a:pt x="0" y="1025"/>
                      <a:pt x="0" y="2287"/>
                    </a:cubicBezTo>
                    <a:cubicBezTo>
                      <a:pt x="0" y="3549"/>
                      <a:pt x="1013" y="4561"/>
                      <a:pt x="2275" y="4561"/>
                    </a:cubicBezTo>
                    <a:cubicBezTo>
                      <a:pt x="3537" y="4561"/>
                      <a:pt x="4561" y="3549"/>
                      <a:pt x="4561" y="2287"/>
                    </a:cubicBezTo>
                    <a:cubicBezTo>
                      <a:pt x="4561" y="1025"/>
                      <a:pt x="3537" y="1"/>
                      <a:pt x="22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8"/>
              <p:cNvSpPr txBox="1"/>
              <p:nvPr/>
            </p:nvSpPr>
            <p:spPr>
              <a:xfrm>
                <a:off x="7615550" y="3079363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Fechamento de Estoque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18"/>
            <p:cNvGrpSpPr/>
            <p:nvPr/>
          </p:nvGrpSpPr>
          <p:grpSpPr>
            <a:xfrm>
              <a:off x="2103017" y="2326720"/>
              <a:ext cx="3437425" cy="1052225"/>
              <a:chOff x="683650" y="1234900"/>
              <a:chExt cx="3437425" cy="1052225"/>
            </a:xfrm>
          </p:grpSpPr>
          <p:sp>
            <p:nvSpPr>
              <p:cNvPr id="145" name="Google Shape;145;p18"/>
              <p:cNvSpPr/>
              <p:nvPr/>
            </p:nvSpPr>
            <p:spPr>
              <a:xfrm>
                <a:off x="3365600" y="1459025"/>
                <a:ext cx="755475" cy="828100"/>
              </a:xfrm>
              <a:custGeom>
                <a:rect b="b" l="l" r="r" t="t"/>
                <a:pathLst>
                  <a:path extrusionOk="0" fill="none" h="33124" w="30219">
                    <a:moveTo>
                      <a:pt x="0" y="1"/>
                    </a:moveTo>
                    <a:lnTo>
                      <a:pt x="14942" y="1"/>
                    </a:lnTo>
                    <a:cubicBezTo>
                      <a:pt x="17574" y="1"/>
                      <a:pt x="18110" y="2953"/>
                      <a:pt x="18110" y="2953"/>
                    </a:cubicBezTo>
                    <a:lnTo>
                      <a:pt x="18110" y="22551"/>
                    </a:lnTo>
                    <a:lnTo>
                      <a:pt x="30218" y="22551"/>
                    </a:lnTo>
                    <a:lnTo>
                      <a:pt x="30218" y="33124"/>
                    </a:lnTo>
                  </a:path>
                </a:pathLst>
              </a:custGeom>
              <a:noFill/>
              <a:ln cap="rnd" cmpd="sng" w="253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1897550" y="1459025"/>
                <a:ext cx="1612725" cy="25"/>
              </a:xfrm>
              <a:custGeom>
                <a:rect b="b" l="l" r="r" t="t"/>
                <a:pathLst>
                  <a:path extrusionOk="0" fill="none" h="1" w="64509">
                    <a:moveTo>
                      <a:pt x="6450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53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1796950" y="140575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4" y="0"/>
                    </a:moveTo>
                    <a:cubicBezTo>
                      <a:pt x="1012" y="0"/>
                      <a:pt x="0" y="1024"/>
                      <a:pt x="0" y="2274"/>
                    </a:cubicBezTo>
                    <a:cubicBezTo>
                      <a:pt x="0" y="3536"/>
                      <a:pt x="1012" y="4560"/>
                      <a:pt x="2274" y="4560"/>
                    </a:cubicBezTo>
                    <a:cubicBezTo>
                      <a:pt x="3536" y="4560"/>
                      <a:pt x="4560" y="3536"/>
                      <a:pt x="4560" y="2274"/>
                    </a:cubicBezTo>
                    <a:cubicBezTo>
                      <a:pt x="4560" y="1024"/>
                      <a:pt x="3536" y="0"/>
                      <a:pt x="227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2678900" y="1234900"/>
                <a:ext cx="790900" cy="457225"/>
              </a:xfrm>
              <a:custGeom>
                <a:rect b="b" l="l" r="r" t="t"/>
                <a:pathLst>
                  <a:path extrusionOk="0" h="18289" w="31636">
                    <a:moveTo>
                      <a:pt x="4215" y="0"/>
                    </a:moveTo>
                    <a:cubicBezTo>
                      <a:pt x="1882" y="0"/>
                      <a:pt x="0" y="2286"/>
                      <a:pt x="0" y="5108"/>
                    </a:cubicBezTo>
                    <a:lnTo>
                      <a:pt x="0" y="13180"/>
                    </a:lnTo>
                    <a:cubicBezTo>
                      <a:pt x="0" y="16002"/>
                      <a:pt x="1882" y="18288"/>
                      <a:pt x="4215" y="18288"/>
                    </a:cubicBezTo>
                    <a:lnTo>
                      <a:pt x="27420" y="18288"/>
                    </a:lnTo>
                    <a:cubicBezTo>
                      <a:pt x="29754" y="18288"/>
                      <a:pt x="31635" y="16002"/>
                      <a:pt x="31635" y="13180"/>
                    </a:cubicBezTo>
                    <a:lnTo>
                      <a:pt x="31635" y="5108"/>
                    </a:lnTo>
                    <a:cubicBezTo>
                      <a:pt x="31635" y="2286"/>
                      <a:pt x="29754" y="0"/>
                      <a:pt x="2742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Patrimônio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8"/>
              <p:cNvSpPr txBox="1"/>
              <p:nvPr/>
            </p:nvSpPr>
            <p:spPr>
              <a:xfrm>
                <a:off x="683650" y="1293575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Bens Permanentes</a:t>
                </a:r>
                <a:endParaRPr/>
              </a:p>
            </p:txBody>
          </p:sp>
        </p:grpSp>
        <p:grpSp>
          <p:nvGrpSpPr>
            <p:cNvPr id="150" name="Google Shape;150;p18"/>
            <p:cNvGrpSpPr/>
            <p:nvPr/>
          </p:nvGrpSpPr>
          <p:grpSpPr>
            <a:xfrm>
              <a:off x="2103017" y="4408220"/>
              <a:ext cx="3437425" cy="957275"/>
              <a:chOff x="683650" y="3316400"/>
              <a:chExt cx="3437425" cy="957275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3365600" y="3316400"/>
                <a:ext cx="755475" cy="733150"/>
              </a:xfrm>
              <a:custGeom>
                <a:rect b="b" l="l" r="r" t="t"/>
                <a:pathLst>
                  <a:path extrusionOk="0" fill="none" h="29326" w="30219">
                    <a:moveTo>
                      <a:pt x="0" y="29325"/>
                    </a:moveTo>
                    <a:lnTo>
                      <a:pt x="14942" y="29325"/>
                    </a:lnTo>
                    <a:cubicBezTo>
                      <a:pt x="17574" y="29325"/>
                      <a:pt x="18110" y="26373"/>
                      <a:pt x="18110" y="26373"/>
                    </a:cubicBezTo>
                    <a:lnTo>
                      <a:pt x="18110" y="6775"/>
                    </a:lnTo>
                    <a:lnTo>
                      <a:pt x="30218" y="6775"/>
                    </a:lnTo>
                    <a:lnTo>
                      <a:pt x="30218" y="0"/>
                    </a:lnTo>
                  </a:path>
                </a:pathLst>
              </a:custGeom>
              <a:noFill/>
              <a:ln cap="rnd" cmpd="sng" w="26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1897550" y="4049525"/>
                <a:ext cx="1613025" cy="25"/>
              </a:xfrm>
              <a:custGeom>
                <a:rect b="b" l="l" r="r" t="t"/>
                <a:pathLst>
                  <a:path extrusionOk="0" fill="none" h="1" w="64521">
                    <a:moveTo>
                      <a:pt x="64520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4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678900" y="3816450"/>
                <a:ext cx="790900" cy="457225"/>
              </a:xfrm>
              <a:custGeom>
                <a:rect b="b" l="l" r="r" t="t"/>
                <a:pathLst>
                  <a:path extrusionOk="0" h="18289" w="31636">
                    <a:moveTo>
                      <a:pt x="4215" y="1"/>
                    </a:moveTo>
                    <a:cubicBezTo>
                      <a:pt x="1882" y="1"/>
                      <a:pt x="0" y="2287"/>
                      <a:pt x="0" y="5109"/>
                    </a:cubicBezTo>
                    <a:lnTo>
                      <a:pt x="0" y="13181"/>
                    </a:lnTo>
                    <a:cubicBezTo>
                      <a:pt x="0" y="16003"/>
                      <a:pt x="1882" y="18289"/>
                      <a:pt x="4215" y="18289"/>
                    </a:cubicBezTo>
                    <a:lnTo>
                      <a:pt x="27420" y="18289"/>
                    </a:lnTo>
                    <a:cubicBezTo>
                      <a:pt x="29754" y="18289"/>
                      <a:pt x="31635" y="16003"/>
                      <a:pt x="31635" y="13181"/>
                    </a:cubicBezTo>
                    <a:lnTo>
                      <a:pt x="31635" y="5109"/>
                    </a:lnTo>
                    <a:cubicBezTo>
                      <a:pt x="31635" y="2287"/>
                      <a:pt x="29754" y="1"/>
                      <a:pt x="27420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Nutrição</a:t>
                </a:r>
                <a:endParaRPr b="0" i="0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1796950" y="39888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4" y="1"/>
                    </a:moveTo>
                    <a:cubicBezTo>
                      <a:pt x="1012" y="1"/>
                      <a:pt x="0" y="1024"/>
                      <a:pt x="0" y="2287"/>
                    </a:cubicBezTo>
                    <a:cubicBezTo>
                      <a:pt x="0" y="3549"/>
                      <a:pt x="1012" y="4561"/>
                      <a:pt x="2274" y="4561"/>
                    </a:cubicBezTo>
                    <a:cubicBezTo>
                      <a:pt x="3536" y="4561"/>
                      <a:pt x="4560" y="3549"/>
                      <a:pt x="4560" y="2287"/>
                    </a:cubicBezTo>
                    <a:cubicBezTo>
                      <a:pt x="4560" y="1024"/>
                      <a:pt x="3536" y="1"/>
                      <a:pt x="2274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8"/>
              <p:cNvSpPr txBox="1"/>
              <p:nvPr/>
            </p:nvSpPr>
            <p:spPr>
              <a:xfrm>
                <a:off x="683650" y="3879613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Agricultura Familiar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18"/>
            <p:cNvGrpSpPr/>
            <p:nvPr/>
          </p:nvGrpSpPr>
          <p:grpSpPr>
            <a:xfrm>
              <a:off x="1834517" y="3194970"/>
              <a:ext cx="3095123" cy="729200"/>
              <a:chOff x="415150" y="2103150"/>
              <a:chExt cx="3095123" cy="729200"/>
            </a:xfrm>
          </p:grpSpPr>
          <p:grpSp>
            <p:nvGrpSpPr>
              <p:cNvPr id="157" name="Google Shape;157;p18"/>
              <p:cNvGrpSpPr/>
              <p:nvPr/>
            </p:nvGrpSpPr>
            <p:grpSpPr>
              <a:xfrm rot="10800000">
                <a:off x="1600009" y="2287125"/>
                <a:ext cx="1910264" cy="545225"/>
                <a:chOff x="7009125" y="3498000"/>
                <a:chExt cx="1738500" cy="496200"/>
              </a:xfrm>
            </p:grpSpPr>
            <p:sp>
              <p:nvSpPr>
                <p:cNvPr id="158" name="Google Shape;158;p18"/>
                <p:cNvSpPr/>
                <p:nvPr/>
              </p:nvSpPr>
              <p:spPr>
                <a:xfrm rot="10800000">
                  <a:off x="7009125" y="3498000"/>
                  <a:ext cx="496200" cy="4962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59" name="Google Shape;159;p18"/>
                <p:cNvCxnSpPr>
                  <a:stCxn id="158" idx="0"/>
                </p:cNvCxnSpPr>
                <p:nvPr/>
              </p:nvCxnSpPr>
              <p:spPr>
                <a:xfrm>
                  <a:off x="7257225" y="3994200"/>
                  <a:ext cx="1490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0" name="Google Shape;160;p18"/>
                <p:cNvCxnSpPr>
                  <a:stCxn id="158" idx="2"/>
                </p:cNvCxnSpPr>
                <p:nvPr/>
              </p:nvCxnSpPr>
              <p:spPr>
                <a:xfrm rot="10800000">
                  <a:off x="7009125" y="3542100"/>
                  <a:ext cx="0" cy="20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61" name="Google Shape;161;p18"/>
              <p:cNvSpPr/>
              <p:nvPr/>
            </p:nvSpPr>
            <p:spPr>
              <a:xfrm>
                <a:off x="2334800" y="2103150"/>
                <a:ext cx="827525" cy="456925"/>
              </a:xfrm>
              <a:custGeom>
                <a:rect b="b" l="l" r="r" t="t"/>
                <a:pathLst>
                  <a:path extrusionOk="0" h="18277" w="31636">
                    <a:moveTo>
                      <a:pt x="4215" y="1"/>
                    </a:moveTo>
                    <a:cubicBezTo>
                      <a:pt x="1881" y="1"/>
                      <a:pt x="0" y="2287"/>
                      <a:pt x="0" y="5096"/>
                    </a:cubicBezTo>
                    <a:lnTo>
                      <a:pt x="0" y="13181"/>
                    </a:lnTo>
                    <a:cubicBezTo>
                      <a:pt x="0" y="16003"/>
                      <a:pt x="1881" y="18277"/>
                      <a:pt x="4215" y="18277"/>
                    </a:cubicBezTo>
                    <a:lnTo>
                      <a:pt x="27420" y="18277"/>
                    </a:lnTo>
                    <a:cubicBezTo>
                      <a:pt x="29754" y="18277"/>
                      <a:pt x="31635" y="16003"/>
                      <a:pt x="31635" y="13181"/>
                    </a:cubicBezTo>
                    <a:lnTo>
                      <a:pt x="31635" y="5096"/>
                    </a:lnTo>
                    <a:cubicBezTo>
                      <a:pt x="31635" y="2287"/>
                      <a:pt x="29754" y="1"/>
                      <a:pt x="27420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Compras</a:t>
                </a:r>
                <a:endParaRPr b="0" i="0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1528450" y="2234725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5" y="0"/>
                    </a:moveTo>
                    <a:cubicBezTo>
                      <a:pt x="1025" y="0"/>
                      <a:pt x="1" y="1024"/>
                      <a:pt x="1" y="2286"/>
                    </a:cubicBezTo>
                    <a:cubicBezTo>
                      <a:pt x="1" y="3548"/>
                      <a:pt x="1025" y="4560"/>
                      <a:pt x="2275" y="4560"/>
                    </a:cubicBezTo>
                    <a:cubicBezTo>
                      <a:pt x="3537" y="4560"/>
                      <a:pt x="4561" y="3548"/>
                      <a:pt x="4561" y="2286"/>
                    </a:cubicBezTo>
                    <a:cubicBezTo>
                      <a:pt x="4561" y="1024"/>
                      <a:pt x="3537" y="0"/>
                      <a:pt x="2275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8"/>
              <p:cNvSpPr txBox="1"/>
              <p:nvPr/>
            </p:nvSpPr>
            <p:spPr>
              <a:xfrm>
                <a:off x="415150" y="2113788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Pregões e Aquisições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" name="Google Shape;164;p18"/>
            <p:cNvGrpSpPr/>
            <p:nvPr/>
          </p:nvGrpSpPr>
          <p:grpSpPr>
            <a:xfrm>
              <a:off x="1834517" y="3804520"/>
              <a:ext cx="3095123" cy="734700"/>
              <a:chOff x="415150" y="2712700"/>
              <a:chExt cx="3095123" cy="734700"/>
            </a:xfrm>
          </p:grpSpPr>
          <p:grpSp>
            <p:nvGrpSpPr>
              <p:cNvPr id="165" name="Google Shape;165;p18"/>
              <p:cNvGrpSpPr/>
              <p:nvPr/>
            </p:nvGrpSpPr>
            <p:grpSpPr>
              <a:xfrm flipH="1">
                <a:off x="1600009" y="2712700"/>
                <a:ext cx="1910264" cy="545225"/>
                <a:chOff x="7009125" y="3498000"/>
                <a:chExt cx="1738500" cy="496200"/>
              </a:xfrm>
            </p:grpSpPr>
            <p:sp>
              <p:nvSpPr>
                <p:cNvPr id="166" name="Google Shape;166;p18"/>
                <p:cNvSpPr/>
                <p:nvPr/>
              </p:nvSpPr>
              <p:spPr>
                <a:xfrm rot="10800000">
                  <a:off x="7009125" y="3498000"/>
                  <a:ext cx="496200" cy="496200"/>
                </a:xfrm>
                <a:prstGeom prst="arc">
                  <a:avLst>
                    <a:gd fmla="val 16200000" name="adj1"/>
                    <a:gd fmla="val 0" name="adj2"/>
                  </a:avLst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67" name="Google Shape;167;p18"/>
                <p:cNvCxnSpPr>
                  <a:stCxn id="166" idx="0"/>
                </p:cNvCxnSpPr>
                <p:nvPr/>
              </p:nvCxnSpPr>
              <p:spPr>
                <a:xfrm>
                  <a:off x="7257225" y="3994200"/>
                  <a:ext cx="1490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8" name="Google Shape;168;p18"/>
                <p:cNvCxnSpPr>
                  <a:stCxn id="166" idx="2"/>
                </p:cNvCxnSpPr>
                <p:nvPr/>
              </p:nvCxnSpPr>
              <p:spPr>
                <a:xfrm rot="10800000">
                  <a:off x="7009125" y="3542100"/>
                  <a:ext cx="0" cy="2040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169" name="Google Shape;169;p18"/>
              <p:cNvSpPr/>
              <p:nvPr/>
            </p:nvSpPr>
            <p:spPr>
              <a:xfrm>
                <a:off x="2210568" y="2990175"/>
                <a:ext cx="954778" cy="457225"/>
              </a:xfrm>
              <a:custGeom>
                <a:rect b="b" l="l" r="r" t="t"/>
                <a:pathLst>
                  <a:path extrusionOk="0" h="18289" w="31636">
                    <a:moveTo>
                      <a:pt x="4216" y="0"/>
                    </a:moveTo>
                    <a:cubicBezTo>
                      <a:pt x="1882" y="0"/>
                      <a:pt x="1" y="2286"/>
                      <a:pt x="1" y="5108"/>
                    </a:cubicBezTo>
                    <a:lnTo>
                      <a:pt x="1" y="13180"/>
                    </a:lnTo>
                    <a:cubicBezTo>
                      <a:pt x="1" y="16002"/>
                      <a:pt x="1882" y="18288"/>
                      <a:pt x="4216" y="18288"/>
                    </a:cubicBezTo>
                    <a:lnTo>
                      <a:pt x="27421" y="18288"/>
                    </a:lnTo>
                    <a:cubicBezTo>
                      <a:pt x="29754" y="18288"/>
                      <a:pt x="31636" y="16002"/>
                      <a:pt x="31636" y="13180"/>
                    </a:cubicBezTo>
                    <a:lnTo>
                      <a:pt x="31636" y="5108"/>
                    </a:lnTo>
                    <a:cubicBezTo>
                      <a:pt x="31636" y="2286"/>
                      <a:pt x="29754" y="0"/>
                      <a:pt x="27421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 cap="flat" cmpd="sng" w="12500">
                <a:solidFill>
                  <a:srgbClr val="000000"/>
                </a:solidFill>
                <a:prstDash val="solid"/>
                <a:miter lim="1190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Contratos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1528450" y="3187800"/>
                <a:ext cx="114025" cy="114025"/>
              </a:xfrm>
              <a:custGeom>
                <a:rect b="b" l="l" r="r" t="t"/>
                <a:pathLst>
                  <a:path extrusionOk="0" h="4561" w="4561">
                    <a:moveTo>
                      <a:pt x="2275" y="1"/>
                    </a:moveTo>
                    <a:cubicBezTo>
                      <a:pt x="1025" y="1"/>
                      <a:pt x="1" y="1025"/>
                      <a:pt x="1" y="2287"/>
                    </a:cubicBezTo>
                    <a:cubicBezTo>
                      <a:pt x="1" y="3549"/>
                      <a:pt x="1025" y="4561"/>
                      <a:pt x="2275" y="4561"/>
                    </a:cubicBezTo>
                    <a:cubicBezTo>
                      <a:pt x="3537" y="4561"/>
                      <a:pt x="4561" y="3549"/>
                      <a:pt x="4561" y="2287"/>
                    </a:cubicBezTo>
                    <a:cubicBezTo>
                      <a:pt x="4561" y="1025"/>
                      <a:pt x="3537" y="1"/>
                      <a:pt x="227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8"/>
              <p:cNvSpPr txBox="1"/>
              <p:nvPr/>
            </p:nvSpPr>
            <p:spPr>
              <a:xfrm>
                <a:off x="415150" y="3079363"/>
                <a:ext cx="1113300" cy="33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Atas e Contratos</a:t>
                </a:r>
                <a:endParaRPr b="0" i="0" sz="12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18"/>
            <p:cNvSpPr txBox="1"/>
            <p:nvPr/>
          </p:nvSpPr>
          <p:spPr>
            <a:xfrm>
              <a:off x="5498060" y="3650270"/>
              <a:ext cx="9664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CSLog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4261947" y="1938577"/>
            <a:ext cx="3405699" cy="3779611"/>
            <a:chOff x="4261947" y="1938577"/>
            <a:chExt cx="3405699" cy="3779611"/>
          </a:xfrm>
        </p:grpSpPr>
        <p:sp>
          <p:nvSpPr>
            <p:cNvPr id="174" name="Google Shape;174;p18"/>
            <p:cNvSpPr/>
            <p:nvPr/>
          </p:nvSpPr>
          <p:spPr>
            <a:xfrm>
              <a:off x="4519230" y="2463012"/>
              <a:ext cx="3148416" cy="265050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>
              <a:off x="6334587" y="1938577"/>
              <a:ext cx="1266125" cy="1577463"/>
              <a:chOff x="5008365" y="798523"/>
              <a:chExt cx="1266125" cy="1577463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5008365" y="1379385"/>
                <a:ext cx="641695" cy="996601"/>
              </a:xfrm>
              <a:custGeom>
                <a:rect b="b" l="l" r="r" t="t"/>
                <a:pathLst>
                  <a:path extrusionOk="0" fill="none" h="48209" w="31041">
                    <a:moveTo>
                      <a:pt x="31040" y="1"/>
                    </a:moveTo>
                    <a:cubicBezTo>
                      <a:pt x="22182" y="4084"/>
                      <a:pt x="1" y="17443"/>
                      <a:pt x="1632" y="48209"/>
                    </a:cubicBezTo>
                  </a:path>
                </a:pathLst>
              </a:custGeom>
              <a:noFill/>
              <a:ln cap="rnd" cmpd="sng" w="214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5172770" y="798523"/>
                <a:ext cx="1101720" cy="1101720"/>
              </a:xfrm>
              <a:custGeom>
                <a:rect b="b" l="l" r="r" t="t"/>
                <a:pathLst>
                  <a:path extrusionOk="0" h="53294" w="53294">
                    <a:moveTo>
                      <a:pt x="26647" y="1"/>
                    </a:moveTo>
                    <a:cubicBezTo>
                      <a:pt x="11931" y="1"/>
                      <a:pt x="1" y="11931"/>
                      <a:pt x="1" y="26647"/>
                    </a:cubicBezTo>
                    <a:cubicBezTo>
                      <a:pt x="1" y="41363"/>
                      <a:pt x="11931" y="53293"/>
                      <a:pt x="26647" y="53293"/>
                    </a:cubicBezTo>
                    <a:cubicBezTo>
                      <a:pt x="41363" y="53293"/>
                      <a:pt x="53293" y="41363"/>
                      <a:pt x="53293" y="26647"/>
                    </a:cubicBezTo>
                    <a:cubicBezTo>
                      <a:pt x="53293" y="11931"/>
                      <a:pt x="41363" y="1"/>
                      <a:pt x="26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pt-BR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Sorocaba</a:t>
                </a:r>
                <a:endParaRPr b="0" i="0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8"/>
            <p:cNvGrpSpPr/>
            <p:nvPr/>
          </p:nvGrpSpPr>
          <p:grpSpPr>
            <a:xfrm>
              <a:off x="4261947" y="2343706"/>
              <a:ext cx="2877776" cy="2665012"/>
              <a:chOff x="2935725" y="1203652"/>
              <a:chExt cx="2877776" cy="2665012"/>
            </a:xfrm>
          </p:grpSpPr>
          <p:sp>
            <p:nvSpPr>
              <p:cNvPr id="179" name="Google Shape;179;p18"/>
              <p:cNvSpPr/>
              <p:nvPr/>
            </p:nvSpPr>
            <p:spPr>
              <a:xfrm rot="-9839419">
                <a:off x="4505080" y="2840040"/>
                <a:ext cx="1210726" cy="878705"/>
              </a:xfrm>
              <a:custGeom>
                <a:rect b="b" l="l" r="r" t="t"/>
                <a:pathLst>
                  <a:path extrusionOk="0" fill="none" h="42506" w="58567">
                    <a:moveTo>
                      <a:pt x="714" y="0"/>
                    </a:moveTo>
                    <a:cubicBezTo>
                      <a:pt x="0" y="10989"/>
                      <a:pt x="2977" y="41803"/>
                      <a:pt x="58567" y="42505"/>
                    </a:cubicBezTo>
                  </a:path>
                </a:pathLst>
              </a:custGeom>
              <a:noFill/>
              <a:ln cap="rnd" cmpd="sng" w="214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3397476" y="1769507"/>
                <a:ext cx="1210726" cy="878705"/>
              </a:xfrm>
              <a:custGeom>
                <a:rect b="b" l="l" r="r" t="t"/>
                <a:pathLst>
                  <a:path extrusionOk="0" fill="none" h="42506" w="58567">
                    <a:moveTo>
                      <a:pt x="714" y="0"/>
                    </a:moveTo>
                    <a:cubicBezTo>
                      <a:pt x="0" y="10989"/>
                      <a:pt x="2977" y="41803"/>
                      <a:pt x="58567" y="42505"/>
                    </a:cubicBezTo>
                  </a:path>
                </a:pathLst>
              </a:custGeom>
              <a:noFill/>
              <a:ln cap="rnd" cmpd="sng" w="214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2935725" y="1203652"/>
                <a:ext cx="972993" cy="972744"/>
              </a:xfrm>
              <a:custGeom>
                <a:rect b="b" l="l" r="r" t="t"/>
                <a:pathLst>
                  <a:path extrusionOk="0" h="47055" w="47067">
                    <a:moveTo>
                      <a:pt x="23528" y="1"/>
                    </a:moveTo>
                    <a:cubicBezTo>
                      <a:pt x="10538" y="1"/>
                      <a:pt x="1" y="10526"/>
                      <a:pt x="1" y="23527"/>
                    </a:cubicBezTo>
                    <a:cubicBezTo>
                      <a:pt x="1" y="36517"/>
                      <a:pt x="10538" y="47054"/>
                      <a:pt x="23528" y="47054"/>
                    </a:cubicBezTo>
                    <a:cubicBezTo>
                      <a:pt x="36529" y="47054"/>
                      <a:pt x="47066" y="36517"/>
                      <a:pt x="47066" y="23527"/>
                    </a:cubicBezTo>
                    <a:cubicBezTo>
                      <a:pt x="47066" y="10526"/>
                      <a:pt x="36529" y="1"/>
                      <a:pt x="23528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0" i="0" lang="pt-BR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Araras</a:t>
                </a:r>
                <a:endParaRPr b="0" i="0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" name="Google Shape;182;p18"/>
            <p:cNvSpPr/>
            <p:nvPr/>
          </p:nvSpPr>
          <p:spPr>
            <a:xfrm>
              <a:off x="5411631" y="3184004"/>
              <a:ext cx="1363613" cy="1358900"/>
            </a:xfrm>
            <a:custGeom>
              <a:rect b="b" l="l" r="r" t="t"/>
              <a:pathLst>
                <a:path extrusionOk="0" h="84487" w="84487">
                  <a:moveTo>
                    <a:pt x="42244" y="0"/>
                  </a:moveTo>
                  <a:cubicBezTo>
                    <a:pt x="18907" y="0"/>
                    <a:pt x="0" y="18907"/>
                    <a:pt x="0" y="42244"/>
                  </a:cubicBezTo>
                  <a:cubicBezTo>
                    <a:pt x="0" y="65568"/>
                    <a:pt x="18907" y="84487"/>
                    <a:pt x="42244" y="84487"/>
                  </a:cubicBezTo>
                  <a:cubicBezTo>
                    <a:pt x="65568" y="84487"/>
                    <a:pt x="84487" y="65568"/>
                    <a:pt x="84487" y="42244"/>
                  </a:cubicBezTo>
                  <a:cubicBezTo>
                    <a:pt x="84487" y="18907"/>
                    <a:pt x="65568" y="0"/>
                    <a:pt x="42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São Carlos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329071" y="4634680"/>
              <a:ext cx="1083508" cy="1083508"/>
            </a:xfrm>
            <a:custGeom>
              <a:rect b="b" l="l" r="r" t="t"/>
              <a:pathLst>
                <a:path extrusionOk="0" h="52413" w="52413">
                  <a:moveTo>
                    <a:pt x="26207" y="1"/>
                  </a:moveTo>
                  <a:cubicBezTo>
                    <a:pt x="11741" y="1"/>
                    <a:pt x="1" y="11729"/>
                    <a:pt x="1" y="26207"/>
                  </a:cubicBezTo>
                  <a:cubicBezTo>
                    <a:pt x="1" y="40673"/>
                    <a:pt x="11741" y="52412"/>
                    <a:pt x="26207" y="52412"/>
                  </a:cubicBezTo>
                  <a:cubicBezTo>
                    <a:pt x="40685" y="52412"/>
                    <a:pt x="52412" y="40673"/>
                    <a:pt x="52412" y="26207"/>
                  </a:cubicBezTo>
                  <a:cubicBezTo>
                    <a:pt x="52412" y="11729"/>
                    <a:pt x="40685" y="1"/>
                    <a:pt x="26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pt-BR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Lagoa do Sino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8"/>
          <p:cNvSpPr/>
          <p:nvPr/>
        </p:nvSpPr>
        <p:spPr>
          <a:xfrm>
            <a:off x="5544038" y="3992855"/>
            <a:ext cx="30" cy="2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5544038" y="3992855"/>
            <a:ext cx="30" cy="21"/>
          </a:xfrm>
          <a:custGeom>
            <a:rect b="b" l="l" r="r" t="t"/>
            <a:pathLst>
              <a:path extrusionOk="0" fill="none" h="1" w="1">
                <a:moveTo>
                  <a:pt x="0" y="0"/>
                </a:move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3555818" y="2087737"/>
            <a:ext cx="6445876" cy="3351857"/>
            <a:chOff x="3555818" y="2087737"/>
            <a:chExt cx="6445876" cy="3351857"/>
          </a:xfrm>
        </p:grpSpPr>
        <p:sp>
          <p:nvSpPr>
            <p:cNvPr id="187" name="Google Shape;187;p18"/>
            <p:cNvSpPr/>
            <p:nvPr/>
          </p:nvSpPr>
          <p:spPr>
            <a:xfrm>
              <a:off x="5871447" y="2964605"/>
              <a:ext cx="139291" cy="280049"/>
            </a:xfrm>
            <a:custGeom>
              <a:rect b="b" l="l" r="r" t="t"/>
              <a:pathLst>
                <a:path extrusionOk="0" h="15274" w="7597">
                  <a:moveTo>
                    <a:pt x="3798" y="557"/>
                  </a:moveTo>
                  <a:cubicBezTo>
                    <a:pt x="4894" y="1974"/>
                    <a:pt x="5965" y="3426"/>
                    <a:pt x="7120" y="4784"/>
                  </a:cubicBezTo>
                  <a:cubicBezTo>
                    <a:pt x="6775" y="4784"/>
                    <a:pt x="6418" y="4819"/>
                    <a:pt x="6061" y="4831"/>
                  </a:cubicBezTo>
                  <a:cubicBezTo>
                    <a:pt x="5715" y="4855"/>
                    <a:pt x="5346" y="4831"/>
                    <a:pt x="5025" y="4986"/>
                  </a:cubicBezTo>
                  <a:cubicBezTo>
                    <a:pt x="5011" y="4983"/>
                    <a:pt x="4996" y="4981"/>
                    <a:pt x="4982" y="4981"/>
                  </a:cubicBezTo>
                  <a:cubicBezTo>
                    <a:pt x="4897" y="4981"/>
                    <a:pt x="4810" y="5038"/>
                    <a:pt x="4810" y="5129"/>
                  </a:cubicBezTo>
                  <a:cubicBezTo>
                    <a:pt x="4537" y="8201"/>
                    <a:pt x="5418" y="11439"/>
                    <a:pt x="5846" y="14487"/>
                  </a:cubicBezTo>
                  <a:cubicBezTo>
                    <a:pt x="4441" y="14535"/>
                    <a:pt x="3048" y="14535"/>
                    <a:pt x="1655" y="14594"/>
                  </a:cubicBezTo>
                  <a:cubicBezTo>
                    <a:pt x="2143" y="11582"/>
                    <a:pt x="3108" y="8153"/>
                    <a:pt x="2715" y="5129"/>
                  </a:cubicBezTo>
                  <a:cubicBezTo>
                    <a:pt x="2715" y="5105"/>
                    <a:pt x="2703" y="5093"/>
                    <a:pt x="2691" y="5069"/>
                  </a:cubicBezTo>
                  <a:cubicBezTo>
                    <a:pt x="2691" y="5046"/>
                    <a:pt x="2667" y="5022"/>
                    <a:pt x="2644" y="5010"/>
                  </a:cubicBezTo>
                  <a:cubicBezTo>
                    <a:pt x="2644" y="5010"/>
                    <a:pt x="2632" y="5010"/>
                    <a:pt x="2632" y="4998"/>
                  </a:cubicBezTo>
                  <a:cubicBezTo>
                    <a:pt x="2620" y="4998"/>
                    <a:pt x="2608" y="4986"/>
                    <a:pt x="2596" y="4986"/>
                  </a:cubicBezTo>
                  <a:cubicBezTo>
                    <a:pt x="2274" y="4831"/>
                    <a:pt x="1893" y="4855"/>
                    <a:pt x="1536" y="4831"/>
                  </a:cubicBezTo>
                  <a:cubicBezTo>
                    <a:pt x="1191" y="4819"/>
                    <a:pt x="834" y="4784"/>
                    <a:pt x="477" y="4784"/>
                  </a:cubicBezTo>
                  <a:cubicBezTo>
                    <a:pt x="1631" y="3426"/>
                    <a:pt x="2715" y="1974"/>
                    <a:pt x="3798" y="557"/>
                  </a:cubicBezTo>
                  <a:close/>
                  <a:moveTo>
                    <a:pt x="3729" y="1"/>
                  </a:moveTo>
                  <a:cubicBezTo>
                    <a:pt x="3654" y="1"/>
                    <a:pt x="3576" y="32"/>
                    <a:pt x="3513" y="105"/>
                  </a:cubicBezTo>
                  <a:cubicBezTo>
                    <a:pt x="2334" y="1629"/>
                    <a:pt x="750" y="3176"/>
                    <a:pt x="24" y="4986"/>
                  </a:cubicBezTo>
                  <a:cubicBezTo>
                    <a:pt x="0" y="5034"/>
                    <a:pt x="12" y="5069"/>
                    <a:pt x="48" y="5093"/>
                  </a:cubicBezTo>
                  <a:cubicBezTo>
                    <a:pt x="48" y="5105"/>
                    <a:pt x="48" y="5117"/>
                    <a:pt x="48" y="5117"/>
                  </a:cubicBezTo>
                  <a:cubicBezTo>
                    <a:pt x="60" y="5200"/>
                    <a:pt x="155" y="5296"/>
                    <a:pt x="238" y="5308"/>
                  </a:cubicBezTo>
                  <a:cubicBezTo>
                    <a:pt x="517" y="5358"/>
                    <a:pt x="808" y="5373"/>
                    <a:pt x="1103" y="5373"/>
                  </a:cubicBezTo>
                  <a:cubicBezTo>
                    <a:pt x="1223" y="5373"/>
                    <a:pt x="1344" y="5371"/>
                    <a:pt x="1465" y="5367"/>
                  </a:cubicBezTo>
                  <a:cubicBezTo>
                    <a:pt x="1546" y="5367"/>
                    <a:pt x="1630" y="5368"/>
                    <a:pt x="1714" y="5368"/>
                  </a:cubicBezTo>
                  <a:cubicBezTo>
                    <a:pt x="1925" y="5368"/>
                    <a:pt x="2142" y="5362"/>
                    <a:pt x="2346" y="5320"/>
                  </a:cubicBezTo>
                  <a:lnTo>
                    <a:pt x="2346" y="5320"/>
                  </a:lnTo>
                  <a:cubicBezTo>
                    <a:pt x="1953" y="6915"/>
                    <a:pt x="1882" y="8606"/>
                    <a:pt x="1631" y="10213"/>
                  </a:cubicBezTo>
                  <a:cubicBezTo>
                    <a:pt x="1405" y="11749"/>
                    <a:pt x="1155" y="13285"/>
                    <a:pt x="965" y="14821"/>
                  </a:cubicBezTo>
                  <a:cubicBezTo>
                    <a:pt x="965" y="14821"/>
                    <a:pt x="965" y="14833"/>
                    <a:pt x="965" y="14844"/>
                  </a:cubicBezTo>
                  <a:cubicBezTo>
                    <a:pt x="905" y="15035"/>
                    <a:pt x="1000" y="15273"/>
                    <a:pt x="1262" y="15273"/>
                  </a:cubicBezTo>
                  <a:cubicBezTo>
                    <a:pt x="2917" y="15214"/>
                    <a:pt x="4572" y="15225"/>
                    <a:pt x="6227" y="15154"/>
                  </a:cubicBezTo>
                  <a:cubicBezTo>
                    <a:pt x="6394" y="15154"/>
                    <a:pt x="6596" y="15011"/>
                    <a:pt x="6573" y="14821"/>
                  </a:cubicBezTo>
                  <a:cubicBezTo>
                    <a:pt x="6156" y="11677"/>
                    <a:pt x="5846" y="8403"/>
                    <a:pt x="5168" y="5296"/>
                  </a:cubicBezTo>
                  <a:lnTo>
                    <a:pt x="5168" y="5296"/>
                  </a:lnTo>
                  <a:cubicBezTo>
                    <a:pt x="5374" y="5359"/>
                    <a:pt x="5596" y="5370"/>
                    <a:pt x="5817" y="5370"/>
                  </a:cubicBezTo>
                  <a:cubicBezTo>
                    <a:pt x="5927" y="5370"/>
                    <a:pt x="6037" y="5367"/>
                    <a:pt x="6144" y="5367"/>
                  </a:cubicBezTo>
                  <a:cubicBezTo>
                    <a:pt x="6261" y="5371"/>
                    <a:pt x="6380" y="5373"/>
                    <a:pt x="6498" y="5373"/>
                  </a:cubicBezTo>
                  <a:cubicBezTo>
                    <a:pt x="6789" y="5373"/>
                    <a:pt x="7083" y="5358"/>
                    <a:pt x="7370" y="5308"/>
                  </a:cubicBezTo>
                  <a:cubicBezTo>
                    <a:pt x="7454" y="5296"/>
                    <a:pt x="7537" y="5200"/>
                    <a:pt x="7549" y="5117"/>
                  </a:cubicBezTo>
                  <a:cubicBezTo>
                    <a:pt x="7549" y="5117"/>
                    <a:pt x="7549" y="5105"/>
                    <a:pt x="7561" y="5093"/>
                  </a:cubicBezTo>
                  <a:cubicBezTo>
                    <a:pt x="7585" y="5069"/>
                    <a:pt x="7597" y="5034"/>
                    <a:pt x="7585" y="4986"/>
                  </a:cubicBezTo>
                  <a:cubicBezTo>
                    <a:pt x="6846" y="3188"/>
                    <a:pt x="5263" y="1629"/>
                    <a:pt x="4084" y="105"/>
                  </a:cubicBezTo>
                  <a:cubicBezTo>
                    <a:pt x="4030" y="32"/>
                    <a:pt x="3947" y="1"/>
                    <a:pt x="3869" y="1"/>
                  </a:cubicBezTo>
                  <a:cubicBezTo>
                    <a:pt x="3845" y="1"/>
                    <a:pt x="3821" y="4"/>
                    <a:pt x="3798" y="9"/>
                  </a:cubicBezTo>
                  <a:cubicBezTo>
                    <a:pt x="3776" y="4"/>
                    <a:pt x="3753" y="1"/>
                    <a:pt x="3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6750233" y="3608637"/>
              <a:ext cx="182860" cy="367525"/>
            </a:xfrm>
            <a:custGeom>
              <a:rect b="b" l="l" r="r" t="t"/>
              <a:pathLst>
                <a:path extrusionOk="0" h="15269" w="7597">
                  <a:moveTo>
                    <a:pt x="5942" y="667"/>
                  </a:moveTo>
                  <a:lnTo>
                    <a:pt x="5942" y="667"/>
                  </a:lnTo>
                  <a:cubicBezTo>
                    <a:pt x="5454" y="3680"/>
                    <a:pt x="4501" y="7121"/>
                    <a:pt x="4882" y="10133"/>
                  </a:cubicBezTo>
                  <a:cubicBezTo>
                    <a:pt x="4882" y="10157"/>
                    <a:pt x="4894" y="10181"/>
                    <a:pt x="4906" y="10192"/>
                  </a:cubicBezTo>
                  <a:cubicBezTo>
                    <a:pt x="4906" y="10216"/>
                    <a:pt x="4930" y="10240"/>
                    <a:pt x="4954" y="10252"/>
                  </a:cubicBezTo>
                  <a:cubicBezTo>
                    <a:pt x="4954" y="10264"/>
                    <a:pt x="4966" y="10264"/>
                    <a:pt x="4966" y="10264"/>
                  </a:cubicBezTo>
                  <a:cubicBezTo>
                    <a:pt x="4978" y="10276"/>
                    <a:pt x="4989" y="10276"/>
                    <a:pt x="5001" y="10276"/>
                  </a:cubicBezTo>
                  <a:cubicBezTo>
                    <a:pt x="5323" y="10431"/>
                    <a:pt x="5704" y="10419"/>
                    <a:pt x="6061" y="10431"/>
                  </a:cubicBezTo>
                  <a:cubicBezTo>
                    <a:pt x="6406" y="10454"/>
                    <a:pt x="6763" y="10478"/>
                    <a:pt x="7121" y="10478"/>
                  </a:cubicBezTo>
                  <a:cubicBezTo>
                    <a:pt x="5966" y="11836"/>
                    <a:pt x="4882" y="13300"/>
                    <a:pt x="3799" y="14717"/>
                  </a:cubicBezTo>
                  <a:cubicBezTo>
                    <a:pt x="2715" y="13300"/>
                    <a:pt x="1632" y="11836"/>
                    <a:pt x="477" y="10478"/>
                  </a:cubicBezTo>
                  <a:cubicBezTo>
                    <a:pt x="822" y="10478"/>
                    <a:pt x="1179" y="10454"/>
                    <a:pt x="1537" y="10431"/>
                  </a:cubicBezTo>
                  <a:cubicBezTo>
                    <a:pt x="1882" y="10419"/>
                    <a:pt x="2263" y="10431"/>
                    <a:pt x="2584" y="10288"/>
                  </a:cubicBezTo>
                  <a:cubicBezTo>
                    <a:pt x="2597" y="10291"/>
                    <a:pt x="2609" y="10293"/>
                    <a:pt x="2623" y="10293"/>
                  </a:cubicBezTo>
                  <a:cubicBezTo>
                    <a:pt x="2700" y="10293"/>
                    <a:pt x="2788" y="10235"/>
                    <a:pt x="2799" y="10133"/>
                  </a:cubicBezTo>
                  <a:cubicBezTo>
                    <a:pt x="3061" y="7061"/>
                    <a:pt x="2180" y="3823"/>
                    <a:pt x="1751" y="775"/>
                  </a:cubicBezTo>
                  <a:cubicBezTo>
                    <a:pt x="3156" y="739"/>
                    <a:pt x="4549" y="727"/>
                    <a:pt x="5942" y="667"/>
                  </a:cubicBezTo>
                  <a:close/>
                  <a:moveTo>
                    <a:pt x="6353" y="0"/>
                  </a:moveTo>
                  <a:cubicBezTo>
                    <a:pt x="6347" y="0"/>
                    <a:pt x="6341" y="0"/>
                    <a:pt x="6335" y="1"/>
                  </a:cubicBezTo>
                  <a:cubicBezTo>
                    <a:pt x="4680" y="48"/>
                    <a:pt x="3025" y="36"/>
                    <a:pt x="1370" y="108"/>
                  </a:cubicBezTo>
                  <a:cubicBezTo>
                    <a:pt x="1203" y="120"/>
                    <a:pt x="1001" y="263"/>
                    <a:pt x="1025" y="453"/>
                  </a:cubicBezTo>
                  <a:cubicBezTo>
                    <a:pt x="1441" y="3596"/>
                    <a:pt x="1751" y="6871"/>
                    <a:pt x="2430" y="9966"/>
                  </a:cubicBezTo>
                  <a:cubicBezTo>
                    <a:pt x="2120" y="9883"/>
                    <a:pt x="1775" y="9907"/>
                    <a:pt x="1453" y="9895"/>
                  </a:cubicBezTo>
                  <a:cubicBezTo>
                    <a:pt x="1048" y="9895"/>
                    <a:pt x="632" y="9895"/>
                    <a:pt x="227" y="9966"/>
                  </a:cubicBezTo>
                  <a:cubicBezTo>
                    <a:pt x="144" y="9978"/>
                    <a:pt x="60" y="10061"/>
                    <a:pt x="48" y="10145"/>
                  </a:cubicBezTo>
                  <a:cubicBezTo>
                    <a:pt x="48" y="10157"/>
                    <a:pt x="48" y="10157"/>
                    <a:pt x="48" y="10169"/>
                  </a:cubicBezTo>
                  <a:cubicBezTo>
                    <a:pt x="13" y="10192"/>
                    <a:pt x="1" y="10240"/>
                    <a:pt x="13" y="10276"/>
                  </a:cubicBezTo>
                  <a:cubicBezTo>
                    <a:pt x="751" y="12086"/>
                    <a:pt x="2334" y="13633"/>
                    <a:pt x="3513" y="15157"/>
                  </a:cubicBezTo>
                  <a:cubicBezTo>
                    <a:pt x="3565" y="15235"/>
                    <a:pt x="3642" y="15263"/>
                    <a:pt x="3717" y="15263"/>
                  </a:cubicBezTo>
                  <a:cubicBezTo>
                    <a:pt x="3745" y="15263"/>
                    <a:pt x="3773" y="15259"/>
                    <a:pt x="3799" y="15253"/>
                  </a:cubicBezTo>
                  <a:cubicBezTo>
                    <a:pt x="3826" y="15263"/>
                    <a:pt x="3854" y="15268"/>
                    <a:pt x="3882" y="15268"/>
                  </a:cubicBezTo>
                  <a:cubicBezTo>
                    <a:pt x="3953" y="15268"/>
                    <a:pt x="4025" y="15234"/>
                    <a:pt x="4085" y="15157"/>
                  </a:cubicBezTo>
                  <a:cubicBezTo>
                    <a:pt x="5263" y="13633"/>
                    <a:pt x="6847" y="12086"/>
                    <a:pt x="7573" y="10276"/>
                  </a:cubicBezTo>
                  <a:cubicBezTo>
                    <a:pt x="7597" y="10240"/>
                    <a:pt x="7585" y="10192"/>
                    <a:pt x="7549" y="10169"/>
                  </a:cubicBezTo>
                  <a:cubicBezTo>
                    <a:pt x="7549" y="10157"/>
                    <a:pt x="7549" y="10157"/>
                    <a:pt x="7549" y="10145"/>
                  </a:cubicBezTo>
                  <a:cubicBezTo>
                    <a:pt x="7537" y="10061"/>
                    <a:pt x="7442" y="9978"/>
                    <a:pt x="7371" y="9966"/>
                  </a:cubicBezTo>
                  <a:cubicBezTo>
                    <a:pt x="6966" y="9895"/>
                    <a:pt x="6549" y="9895"/>
                    <a:pt x="6132" y="9895"/>
                  </a:cubicBezTo>
                  <a:cubicBezTo>
                    <a:pt x="5847" y="9907"/>
                    <a:pt x="5537" y="9883"/>
                    <a:pt x="5251" y="9942"/>
                  </a:cubicBezTo>
                  <a:cubicBezTo>
                    <a:pt x="5644" y="8359"/>
                    <a:pt x="5716" y="6668"/>
                    <a:pt x="5966" y="5049"/>
                  </a:cubicBezTo>
                  <a:cubicBezTo>
                    <a:pt x="6192" y="3513"/>
                    <a:pt x="6442" y="1989"/>
                    <a:pt x="6632" y="453"/>
                  </a:cubicBezTo>
                  <a:cubicBezTo>
                    <a:pt x="6632" y="441"/>
                    <a:pt x="6632" y="429"/>
                    <a:pt x="6632" y="429"/>
                  </a:cubicBezTo>
                  <a:cubicBezTo>
                    <a:pt x="6691" y="243"/>
                    <a:pt x="6601" y="0"/>
                    <a:pt x="6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6686561" y="2442004"/>
              <a:ext cx="338865" cy="182351"/>
            </a:xfrm>
            <a:custGeom>
              <a:rect b="b" l="l" r="r" t="t"/>
              <a:pathLst>
                <a:path extrusionOk="0" h="5639" w="10479">
                  <a:moveTo>
                    <a:pt x="5990" y="1"/>
                  </a:moveTo>
                  <a:cubicBezTo>
                    <a:pt x="5820" y="1"/>
                    <a:pt x="5675" y="130"/>
                    <a:pt x="5656" y="323"/>
                  </a:cubicBezTo>
                  <a:cubicBezTo>
                    <a:pt x="5621" y="763"/>
                    <a:pt x="5585" y="1192"/>
                    <a:pt x="5549" y="1632"/>
                  </a:cubicBezTo>
                  <a:cubicBezTo>
                    <a:pt x="3775" y="1716"/>
                    <a:pt x="1965" y="1954"/>
                    <a:pt x="203" y="2180"/>
                  </a:cubicBezTo>
                  <a:cubicBezTo>
                    <a:pt x="60" y="2192"/>
                    <a:pt x="1" y="2406"/>
                    <a:pt x="168" y="2454"/>
                  </a:cubicBezTo>
                  <a:cubicBezTo>
                    <a:pt x="703" y="2594"/>
                    <a:pt x="1256" y="2644"/>
                    <a:pt x="1817" y="2644"/>
                  </a:cubicBezTo>
                  <a:cubicBezTo>
                    <a:pt x="3165" y="2644"/>
                    <a:pt x="4559" y="2353"/>
                    <a:pt x="5871" y="2311"/>
                  </a:cubicBezTo>
                  <a:cubicBezTo>
                    <a:pt x="6061" y="2311"/>
                    <a:pt x="6204" y="2156"/>
                    <a:pt x="6216" y="1966"/>
                  </a:cubicBezTo>
                  <a:cubicBezTo>
                    <a:pt x="6240" y="1597"/>
                    <a:pt x="6264" y="1216"/>
                    <a:pt x="6275" y="846"/>
                  </a:cubicBezTo>
                  <a:cubicBezTo>
                    <a:pt x="7371" y="1430"/>
                    <a:pt x="8419" y="2097"/>
                    <a:pt x="9419" y="2823"/>
                  </a:cubicBezTo>
                  <a:cubicBezTo>
                    <a:pt x="8419" y="3537"/>
                    <a:pt x="7371" y="4216"/>
                    <a:pt x="6275" y="4787"/>
                  </a:cubicBezTo>
                  <a:cubicBezTo>
                    <a:pt x="6264" y="4418"/>
                    <a:pt x="6240" y="4049"/>
                    <a:pt x="6216" y="3668"/>
                  </a:cubicBezTo>
                  <a:cubicBezTo>
                    <a:pt x="6204" y="3478"/>
                    <a:pt x="6061" y="3335"/>
                    <a:pt x="5871" y="3323"/>
                  </a:cubicBezTo>
                  <a:cubicBezTo>
                    <a:pt x="4553" y="3289"/>
                    <a:pt x="3152" y="2992"/>
                    <a:pt x="1798" y="2992"/>
                  </a:cubicBezTo>
                  <a:cubicBezTo>
                    <a:pt x="1243" y="2992"/>
                    <a:pt x="697" y="3042"/>
                    <a:pt x="168" y="3180"/>
                  </a:cubicBezTo>
                  <a:cubicBezTo>
                    <a:pt x="1" y="3228"/>
                    <a:pt x="60" y="3442"/>
                    <a:pt x="203" y="3466"/>
                  </a:cubicBezTo>
                  <a:cubicBezTo>
                    <a:pt x="1965" y="3680"/>
                    <a:pt x="3775" y="3918"/>
                    <a:pt x="5549" y="4002"/>
                  </a:cubicBezTo>
                  <a:cubicBezTo>
                    <a:pt x="5585" y="4442"/>
                    <a:pt x="5621" y="4883"/>
                    <a:pt x="5656" y="5323"/>
                  </a:cubicBezTo>
                  <a:cubicBezTo>
                    <a:pt x="5674" y="5505"/>
                    <a:pt x="5817" y="5638"/>
                    <a:pt x="5985" y="5638"/>
                  </a:cubicBezTo>
                  <a:cubicBezTo>
                    <a:pt x="6037" y="5638"/>
                    <a:pt x="6091" y="5625"/>
                    <a:pt x="6144" y="5597"/>
                  </a:cubicBezTo>
                  <a:cubicBezTo>
                    <a:pt x="7549" y="4883"/>
                    <a:pt x="8895" y="4121"/>
                    <a:pt x="10181" y="3228"/>
                  </a:cubicBezTo>
                  <a:cubicBezTo>
                    <a:pt x="10300" y="3204"/>
                    <a:pt x="10395" y="3097"/>
                    <a:pt x="10443" y="2966"/>
                  </a:cubicBezTo>
                  <a:cubicBezTo>
                    <a:pt x="10455" y="2954"/>
                    <a:pt x="10455" y="2930"/>
                    <a:pt x="10466" y="2918"/>
                  </a:cubicBezTo>
                  <a:cubicBezTo>
                    <a:pt x="10466" y="2906"/>
                    <a:pt x="10466" y="2906"/>
                    <a:pt x="10466" y="2906"/>
                  </a:cubicBezTo>
                  <a:cubicBezTo>
                    <a:pt x="10466" y="2882"/>
                    <a:pt x="10466" y="2870"/>
                    <a:pt x="10478" y="2847"/>
                  </a:cubicBezTo>
                  <a:cubicBezTo>
                    <a:pt x="10478" y="2835"/>
                    <a:pt x="10478" y="2823"/>
                    <a:pt x="10478" y="2823"/>
                  </a:cubicBezTo>
                  <a:cubicBezTo>
                    <a:pt x="10478" y="2811"/>
                    <a:pt x="10478" y="2799"/>
                    <a:pt x="10478" y="2787"/>
                  </a:cubicBezTo>
                  <a:cubicBezTo>
                    <a:pt x="10478" y="2775"/>
                    <a:pt x="10466" y="2751"/>
                    <a:pt x="10466" y="2728"/>
                  </a:cubicBezTo>
                  <a:cubicBezTo>
                    <a:pt x="10455" y="2704"/>
                    <a:pt x="10455" y="2680"/>
                    <a:pt x="10443" y="2668"/>
                  </a:cubicBezTo>
                  <a:cubicBezTo>
                    <a:pt x="10395" y="2537"/>
                    <a:pt x="10300" y="2442"/>
                    <a:pt x="10181" y="2406"/>
                  </a:cubicBezTo>
                  <a:cubicBezTo>
                    <a:pt x="8883" y="1513"/>
                    <a:pt x="7549" y="751"/>
                    <a:pt x="6144" y="37"/>
                  </a:cubicBezTo>
                  <a:cubicBezTo>
                    <a:pt x="6093" y="12"/>
                    <a:pt x="6040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18"/>
            <p:cNvGrpSpPr/>
            <p:nvPr/>
          </p:nvGrpSpPr>
          <p:grpSpPr>
            <a:xfrm>
              <a:off x="5243753" y="3308009"/>
              <a:ext cx="1384397" cy="996768"/>
              <a:chOff x="4063785" y="2551463"/>
              <a:chExt cx="1057315" cy="996768"/>
            </a:xfrm>
          </p:grpSpPr>
          <p:sp>
            <p:nvSpPr>
              <p:cNvPr id="191" name="Google Shape;191;p18"/>
              <p:cNvSpPr/>
              <p:nvPr/>
            </p:nvSpPr>
            <p:spPr>
              <a:xfrm>
                <a:off x="4190750" y="2594301"/>
                <a:ext cx="879714" cy="851491"/>
              </a:xfrm>
              <a:custGeom>
                <a:rect b="b" l="l" r="r" t="t"/>
                <a:pathLst>
                  <a:path extrusionOk="0" h="28028" w="28957">
                    <a:moveTo>
                      <a:pt x="28957" y="1"/>
                    </a:moveTo>
                    <a:lnTo>
                      <a:pt x="1" y="929"/>
                    </a:lnTo>
                    <a:lnTo>
                      <a:pt x="1870" y="28028"/>
                    </a:lnTo>
                    <a:lnTo>
                      <a:pt x="28183" y="27087"/>
                    </a:lnTo>
                    <a:lnTo>
                      <a:pt x="289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pt-BR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ProAd CSLog</a:t>
                </a:r>
                <a:endParaRPr b="0" i="0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4063785" y="2551463"/>
                <a:ext cx="1057315" cy="996768"/>
              </a:xfrm>
              <a:custGeom>
                <a:rect b="b" l="l" r="r" t="t"/>
                <a:pathLst>
                  <a:path extrusionOk="0" h="32810" w="34803">
                    <a:moveTo>
                      <a:pt x="2823" y="1172"/>
                    </a:moveTo>
                    <a:cubicBezTo>
                      <a:pt x="2823" y="1422"/>
                      <a:pt x="2823" y="1672"/>
                      <a:pt x="2823" y="1911"/>
                    </a:cubicBezTo>
                    <a:cubicBezTo>
                      <a:pt x="2370" y="2125"/>
                      <a:pt x="1965" y="2470"/>
                      <a:pt x="1584" y="2756"/>
                    </a:cubicBezTo>
                    <a:cubicBezTo>
                      <a:pt x="1227" y="3030"/>
                      <a:pt x="894" y="3316"/>
                      <a:pt x="560" y="3625"/>
                    </a:cubicBezTo>
                    <a:cubicBezTo>
                      <a:pt x="537" y="3387"/>
                      <a:pt x="513" y="3161"/>
                      <a:pt x="489" y="2923"/>
                    </a:cubicBezTo>
                    <a:cubicBezTo>
                      <a:pt x="501" y="2923"/>
                      <a:pt x="525" y="2923"/>
                      <a:pt x="537" y="2911"/>
                    </a:cubicBezTo>
                    <a:cubicBezTo>
                      <a:pt x="1049" y="2673"/>
                      <a:pt x="1477" y="2161"/>
                      <a:pt x="1930" y="1839"/>
                    </a:cubicBezTo>
                    <a:cubicBezTo>
                      <a:pt x="2227" y="1613"/>
                      <a:pt x="2537" y="1411"/>
                      <a:pt x="2823" y="1172"/>
                    </a:cubicBezTo>
                    <a:close/>
                    <a:moveTo>
                      <a:pt x="2823" y="2196"/>
                    </a:moveTo>
                    <a:cubicBezTo>
                      <a:pt x="2823" y="2494"/>
                      <a:pt x="2823" y="2804"/>
                      <a:pt x="2823" y="3113"/>
                    </a:cubicBezTo>
                    <a:cubicBezTo>
                      <a:pt x="2418" y="3351"/>
                      <a:pt x="2049" y="3673"/>
                      <a:pt x="1692" y="3947"/>
                    </a:cubicBezTo>
                    <a:cubicBezTo>
                      <a:pt x="1346" y="4220"/>
                      <a:pt x="1013" y="4494"/>
                      <a:pt x="679" y="4768"/>
                    </a:cubicBezTo>
                    <a:cubicBezTo>
                      <a:pt x="656" y="4447"/>
                      <a:pt x="620" y="4137"/>
                      <a:pt x="584" y="3827"/>
                    </a:cubicBezTo>
                    <a:cubicBezTo>
                      <a:pt x="1001" y="3494"/>
                      <a:pt x="1430" y="3161"/>
                      <a:pt x="1870" y="2851"/>
                    </a:cubicBezTo>
                    <a:cubicBezTo>
                      <a:pt x="2168" y="2625"/>
                      <a:pt x="2513" y="2434"/>
                      <a:pt x="2823" y="2196"/>
                    </a:cubicBezTo>
                    <a:close/>
                    <a:moveTo>
                      <a:pt x="2823" y="3399"/>
                    </a:moveTo>
                    <a:cubicBezTo>
                      <a:pt x="2835" y="3756"/>
                      <a:pt x="2835" y="4125"/>
                      <a:pt x="2835" y="4494"/>
                    </a:cubicBezTo>
                    <a:cubicBezTo>
                      <a:pt x="2144" y="4875"/>
                      <a:pt x="1489" y="5471"/>
                      <a:pt x="870" y="5935"/>
                    </a:cubicBezTo>
                    <a:cubicBezTo>
                      <a:pt x="811" y="5974"/>
                      <a:pt x="841" y="6054"/>
                      <a:pt x="894" y="6054"/>
                    </a:cubicBezTo>
                    <a:cubicBezTo>
                      <a:pt x="905" y="6054"/>
                      <a:pt x="917" y="6050"/>
                      <a:pt x="930" y="6042"/>
                    </a:cubicBezTo>
                    <a:cubicBezTo>
                      <a:pt x="1537" y="5649"/>
                      <a:pt x="2251" y="5268"/>
                      <a:pt x="2846" y="4792"/>
                    </a:cubicBezTo>
                    <a:cubicBezTo>
                      <a:pt x="2846" y="5018"/>
                      <a:pt x="2858" y="5244"/>
                      <a:pt x="2858" y="5459"/>
                    </a:cubicBezTo>
                    <a:cubicBezTo>
                      <a:pt x="2561" y="5673"/>
                      <a:pt x="2275" y="5935"/>
                      <a:pt x="1989" y="6161"/>
                    </a:cubicBezTo>
                    <a:cubicBezTo>
                      <a:pt x="1620" y="6459"/>
                      <a:pt x="1251" y="6768"/>
                      <a:pt x="882" y="7090"/>
                    </a:cubicBezTo>
                    <a:cubicBezTo>
                      <a:pt x="822" y="6375"/>
                      <a:pt x="763" y="5661"/>
                      <a:pt x="703" y="4947"/>
                    </a:cubicBezTo>
                    <a:cubicBezTo>
                      <a:pt x="1108" y="4673"/>
                      <a:pt x="1513" y="4387"/>
                      <a:pt x="1918" y="4089"/>
                    </a:cubicBezTo>
                    <a:cubicBezTo>
                      <a:pt x="2215" y="3863"/>
                      <a:pt x="2537" y="3637"/>
                      <a:pt x="2823" y="3399"/>
                    </a:cubicBezTo>
                    <a:close/>
                    <a:moveTo>
                      <a:pt x="2870" y="5744"/>
                    </a:moveTo>
                    <a:cubicBezTo>
                      <a:pt x="2870" y="6006"/>
                      <a:pt x="2882" y="6256"/>
                      <a:pt x="2894" y="6506"/>
                    </a:cubicBezTo>
                    <a:cubicBezTo>
                      <a:pt x="2203" y="6887"/>
                      <a:pt x="1561" y="7459"/>
                      <a:pt x="953" y="7983"/>
                    </a:cubicBezTo>
                    <a:cubicBezTo>
                      <a:pt x="930" y="7745"/>
                      <a:pt x="918" y="7495"/>
                      <a:pt x="894" y="7256"/>
                    </a:cubicBezTo>
                    <a:cubicBezTo>
                      <a:pt x="1263" y="6983"/>
                      <a:pt x="1632" y="6709"/>
                      <a:pt x="1989" y="6423"/>
                    </a:cubicBezTo>
                    <a:cubicBezTo>
                      <a:pt x="2275" y="6209"/>
                      <a:pt x="2584" y="5994"/>
                      <a:pt x="2870" y="5744"/>
                    </a:cubicBezTo>
                    <a:close/>
                    <a:moveTo>
                      <a:pt x="2894" y="6745"/>
                    </a:moveTo>
                    <a:cubicBezTo>
                      <a:pt x="2906" y="7066"/>
                      <a:pt x="2918" y="7387"/>
                      <a:pt x="2930" y="7709"/>
                    </a:cubicBezTo>
                    <a:cubicBezTo>
                      <a:pt x="2549" y="7911"/>
                      <a:pt x="2203" y="8197"/>
                      <a:pt x="1870" y="8447"/>
                    </a:cubicBezTo>
                    <a:cubicBezTo>
                      <a:pt x="1584" y="8650"/>
                      <a:pt x="1311" y="8864"/>
                      <a:pt x="1025" y="9078"/>
                    </a:cubicBezTo>
                    <a:cubicBezTo>
                      <a:pt x="1001" y="8780"/>
                      <a:pt x="989" y="8483"/>
                      <a:pt x="965" y="8185"/>
                    </a:cubicBezTo>
                    <a:cubicBezTo>
                      <a:pt x="1620" y="7733"/>
                      <a:pt x="2334" y="7292"/>
                      <a:pt x="2894" y="6745"/>
                    </a:cubicBezTo>
                    <a:close/>
                    <a:moveTo>
                      <a:pt x="2942" y="7923"/>
                    </a:moveTo>
                    <a:cubicBezTo>
                      <a:pt x="2954" y="8280"/>
                      <a:pt x="2965" y="8626"/>
                      <a:pt x="2989" y="8983"/>
                    </a:cubicBezTo>
                    <a:cubicBezTo>
                      <a:pt x="2704" y="9161"/>
                      <a:pt x="2442" y="9400"/>
                      <a:pt x="2192" y="9590"/>
                    </a:cubicBezTo>
                    <a:cubicBezTo>
                      <a:pt x="1834" y="9864"/>
                      <a:pt x="1477" y="10126"/>
                      <a:pt x="1108" y="10376"/>
                    </a:cubicBezTo>
                    <a:cubicBezTo>
                      <a:pt x="1084" y="10007"/>
                      <a:pt x="1060" y="9638"/>
                      <a:pt x="1037" y="9269"/>
                    </a:cubicBezTo>
                    <a:cubicBezTo>
                      <a:pt x="1370" y="9031"/>
                      <a:pt x="1715" y="8804"/>
                      <a:pt x="2049" y="8578"/>
                    </a:cubicBezTo>
                    <a:cubicBezTo>
                      <a:pt x="2334" y="8364"/>
                      <a:pt x="2668" y="8173"/>
                      <a:pt x="2942" y="7923"/>
                    </a:cubicBezTo>
                    <a:close/>
                    <a:moveTo>
                      <a:pt x="3001" y="9281"/>
                    </a:moveTo>
                    <a:cubicBezTo>
                      <a:pt x="3013" y="9542"/>
                      <a:pt x="3025" y="9793"/>
                      <a:pt x="3037" y="10043"/>
                    </a:cubicBezTo>
                    <a:cubicBezTo>
                      <a:pt x="2358" y="10352"/>
                      <a:pt x="1739" y="10840"/>
                      <a:pt x="1168" y="11316"/>
                    </a:cubicBezTo>
                    <a:cubicBezTo>
                      <a:pt x="1144" y="11066"/>
                      <a:pt x="1132" y="10816"/>
                      <a:pt x="1120" y="10566"/>
                    </a:cubicBezTo>
                    <a:cubicBezTo>
                      <a:pt x="1132" y="10555"/>
                      <a:pt x="1132" y="10555"/>
                      <a:pt x="1144" y="10555"/>
                    </a:cubicBezTo>
                    <a:cubicBezTo>
                      <a:pt x="1584" y="10281"/>
                      <a:pt x="2025" y="9995"/>
                      <a:pt x="2442" y="9697"/>
                    </a:cubicBezTo>
                    <a:cubicBezTo>
                      <a:pt x="2620" y="9566"/>
                      <a:pt x="2823" y="9435"/>
                      <a:pt x="3001" y="9281"/>
                    </a:cubicBezTo>
                    <a:close/>
                    <a:moveTo>
                      <a:pt x="3049" y="10281"/>
                    </a:moveTo>
                    <a:cubicBezTo>
                      <a:pt x="3061" y="10638"/>
                      <a:pt x="3085" y="11007"/>
                      <a:pt x="3108" y="11364"/>
                    </a:cubicBezTo>
                    <a:cubicBezTo>
                      <a:pt x="2465" y="11757"/>
                      <a:pt x="1870" y="12221"/>
                      <a:pt x="1239" y="12614"/>
                    </a:cubicBezTo>
                    <a:cubicBezTo>
                      <a:pt x="1215" y="12257"/>
                      <a:pt x="1203" y="11900"/>
                      <a:pt x="1180" y="11531"/>
                    </a:cubicBezTo>
                    <a:cubicBezTo>
                      <a:pt x="1787" y="11114"/>
                      <a:pt x="2454" y="10733"/>
                      <a:pt x="3049" y="10281"/>
                    </a:cubicBezTo>
                    <a:close/>
                    <a:moveTo>
                      <a:pt x="3120" y="11674"/>
                    </a:moveTo>
                    <a:cubicBezTo>
                      <a:pt x="3132" y="11924"/>
                      <a:pt x="3156" y="12162"/>
                      <a:pt x="3168" y="12412"/>
                    </a:cubicBezTo>
                    <a:cubicBezTo>
                      <a:pt x="2870" y="12555"/>
                      <a:pt x="2608" y="12745"/>
                      <a:pt x="2334" y="12924"/>
                    </a:cubicBezTo>
                    <a:cubicBezTo>
                      <a:pt x="1989" y="13126"/>
                      <a:pt x="1644" y="13341"/>
                      <a:pt x="1287" y="13543"/>
                    </a:cubicBezTo>
                    <a:cubicBezTo>
                      <a:pt x="1275" y="13293"/>
                      <a:pt x="1263" y="13043"/>
                      <a:pt x="1251" y="12793"/>
                    </a:cubicBezTo>
                    <a:cubicBezTo>
                      <a:pt x="1870" y="12459"/>
                      <a:pt x="2549" y="12114"/>
                      <a:pt x="3120" y="11674"/>
                    </a:cubicBezTo>
                    <a:close/>
                    <a:moveTo>
                      <a:pt x="3180" y="12638"/>
                    </a:moveTo>
                    <a:cubicBezTo>
                      <a:pt x="3192" y="12912"/>
                      <a:pt x="3216" y="13174"/>
                      <a:pt x="3227" y="13448"/>
                    </a:cubicBezTo>
                    <a:cubicBezTo>
                      <a:pt x="2942" y="13602"/>
                      <a:pt x="2668" y="13817"/>
                      <a:pt x="2394" y="14007"/>
                    </a:cubicBezTo>
                    <a:cubicBezTo>
                      <a:pt x="2049" y="14245"/>
                      <a:pt x="1703" y="14507"/>
                      <a:pt x="1358" y="14757"/>
                    </a:cubicBezTo>
                    <a:cubicBezTo>
                      <a:pt x="1334" y="14424"/>
                      <a:pt x="1322" y="14079"/>
                      <a:pt x="1299" y="13745"/>
                    </a:cubicBezTo>
                    <a:cubicBezTo>
                      <a:pt x="1692" y="13543"/>
                      <a:pt x="2073" y="13329"/>
                      <a:pt x="2442" y="13102"/>
                    </a:cubicBezTo>
                    <a:cubicBezTo>
                      <a:pt x="2680" y="12960"/>
                      <a:pt x="2954" y="12817"/>
                      <a:pt x="3180" y="12638"/>
                    </a:cubicBezTo>
                    <a:close/>
                    <a:moveTo>
                      <a:pt x="3251" y="13710"/>
                    </a:moveTo>
                    <a:cubicBezTo>
                      <a:pt x="3275" y="14031"/>
                      <a:pt x="3287" y="14353"/>
                      <a:pt x="3311" y="14674"/>
                    </a:cubicBezTo>
                    <a:cubicBezTo>
                      <a:pt x="2751" y="15067"/>
                      <a:pt x="2251" y="15543"/>
                      <a:pt x="1656" y="15888"/>
                    </a:cubicBezTo>
                    <a:cubicBezTo>
                      <a:pt x="1574" y="15929"/>
                      <a:pt x="1624" y="16041"/>
                      <a:pt x="1700" y="16041"/>
                    </a:cubicBezTo>
                    <a:cubicBezTo>
                      <a:pt x="1713" y="16041"/>
                      <a:pt x="1726" y="16038"/>
                      <a:pt x="1739" y="16031"/>
                    </a:cubicBezTo>
                    <a:cubicBezTo>
                      <a:pt x="2287" y="15769"/>
                      <a:pt x="2906" y="15424"/>
                      <a:pt x="3335" y="14948"/>
                    </a:cubicBezTo>
                    <a:cubicBezTo>
                      <a:pt x="3346" y="15174"/>
                      <a:pt x="3358" y="15412"/>
                      <a:pt x="3382" y="15650"/>
                    </a:cubicBezTo>
                    <a:cubicBezTo>
                      <a:pt x="3120" y="15829"/>
                      <a:pt x="2882" y="16055"/>
                      <a:pt x="2632" y="16258"/>
                    </a:cubicBezTo>
                    <a:cubicBezTo>
                      <a:pt x="2263" y="16555"/>
                      <a:pt x="1882" y="16853"/>
                      <a:pt x="1501" y="17127"/>
                    </a:cubicBezTo>
                    <a:cubicBezTo>
                      <a:pt x="1501" y="17043"/>
                      <a:pt x="1489" y="16960"/>
                      <a:pt x="1489" y="16877"/>
                    </a:cubicBezTo>
                    <a:cubicBezTo>
                      <a:pt x="1441" y="16222"/>
                      <a:pt x="1406" y="15579"/>
                      <a:pt x="1370" y="14924"/>
                    </a:cubicBezTo>
                    <a:cubicBezTo>
                      <a:pt x="1751" y="14686"/>
                      <a:pt x="2132" y="14448"/>
                      <a:pt x="2513" y="14198"/>
                    </a:cubicBezTo>
                    <a:cubicBezTo>
                      <a:pt x="2751" y="14043"/>
                      <a:pt x="3013" y="13888"/>
                      <a:pt x="3251" y="13710"/>
                    </a:cubicBezTo>
                    <a:close/>
                    <a:moveTo>
                      <a:pt x="3394" y="15900"/>
                    </a:moveTo>
                    <a:cubicBezTo>
                      <a:pt x="3418" y="16222"/>
                      <a:pt x="3442" y="16531"/>
                      <a:pt x="3466" y="16853"/>
                    </a:cubicBezTo>
                    <a:cubicBezTo>
                      <a:pt x="3192" y="17031"/>
                      <a:pt x="2918" y="17258"/>
                      <a:pt x="2656" y="17448"/>
                    </a:cubicBezTo>
                    <a:cubicBezTo>
                      <a:pt x="2299" y="17710"/>
                      <a:pt x="1942" y="17972"/>
                      <a:pt x="1572" y="18210"/>
                    </a:cubicBezTo>
                    <a:cubicBezTo>
                      <a:pt x="1549" y="17901"/>
                      <a:pt x="1537" y="17591"/>
                      <a:pt x="1513" y="17282"/>
                    </a:cubicBezTo>
                    <a:cubicBezTo>
                      <a:pt x="2144" y="16889"/>
                      <a:pt x="2858" y="16448"/>
                      <a:pt x="3394" y="15900"/>
                    </a:cubicBezTo>
                    <a:close/>
                    <a:moveTo>
                      <a:pt x="3489" y="17151"/>
                    </a:moveTo>
                    <a:cubicBezTo>
                      <a:pt x="3513" y="17401"/>
                      <a:pt x="3525" y="17651"/>
                      <a:pt x="3549" y="17889"/>
                    </a:cubicBezTo>
                    <a:cubicBezTo>
                      <a:pt x="3275" y="18044"/>
                      <a:pt x="3037" y="18258"/>
                      <a:pt x="2799" y="18448"/>
                    </a:cubicBezTo>
                    <a:cubicBezTo>
                      <a:pt x="2418" y="18758"/>
                      <a:pt x="2049" y="19091"/>
                      <a:pt x="1680" y="19425"/>
                    </a:cubicBezTo>
                    <a:cubicBezTo>
                      <a:pt x="1613" y="19472"/>
                      <a:pt x="1675" y="19549"/>
                      <a:pt x="1739" y="19549"/>
                    </a:cubicBezTo>
                    <a:cubicBezTo>
                      <a:pt x="1755" y="19549"/>
                      <a:pt x="1772" y="19544"/>
                      <a:pt x="1787" y="19532"/>
                    </a:cubicBezTo>
                    <a:cubicBezTo>
                      <a:pt x="2168" y="19222"/>
                      <a:pt x="2549" y="18925"/>
                      <a:pt x="2942" y="18627"/>
                    </a:cubicBezTo>
                    <a:cubicBezTo>
                      <a:pt x="3144" y="18460"/>
                      <a:pt x="3370" y="18305"/>
                      <a:pt x="3573" y="18127"/>
                    </a:cubicBezTo>
                    <a:cubicBezTo>
                      <a:pt x="3597" y="18484"/>
                      <a:pt x="3620" y="18841"/>
                      <a:pt x="3656" y="19198"/>
                    </a:cubicBezTo>
                    <a:cubicBezTo>
                      <a:pt x="3477" y="19341"/>
                      <a:pt x="3311" y="19484"/>
                      <a:pt x="3156" y="19615"/>
                    </a:cubicBezTo>
                    <a:cubicBezTo>
                      <a:pt x="2751" y="19937"/>
                      <a:pt x="2346" y="20246"/>
                      <a:pt x="1930" y="20532"/>
                    </a:cubicBezTo>
                    <a:cubicBezTo>
                      <a:pt x="1859" y="20583"/>
                      <a:pt x="1900" y="20685"/>
                      <a:pt x="1972" y="20685"/>
                    </a:cubicBezTo>
                    <a:cubicBezTo>
                      <a:pt x="1985" y="20685"/>
                      <a:pt x="1999" y="20682"/>
                      <a:pt x="2013" y="20675"/>
                    </a:cubicBezTo>
                    <a:cubicBezTo>
                      <a:pt x="2454" y="20413"/>
                      <a:pt x="2894" y="20139"/>
                      <a:pt x="3311" y="19829"/>
                    </a:cubicBezTo>
                    <a:cubicBezTo>
                      <a:pt x="3430" y="19734"/>
                      <a:pt x="3561" y="19651"/>
                      <a:pt x="3680" y="19556"/>
                    </a:cubicBezTo>
                    <a:cubicBezTo>
                      <a:pt x="3704" y="19806"/>
                      <a:pt x="3716" y="20056"/>
                      <a:pt x="3739" y="20306"/>
                    </a:cubicBezTo>
                    <a:cubicBezTo>
                      <a:pt x="3513" y="20449"/>
                      <a:pt x="3299" y="20615"/>
                      <a:pt x="3096" y="20782"/>
                    </a:cubicBezTo>
                    <a:cubicBezTo>
                      <a:pt x="2739" y="21056"/>
                      <a:pt x="2382" y="21342"/>
                      <a:pt x="2037" y="21639"/>
                    </a:cubicBezTo>
                    <a:cubicBezTo>
                      <a:pt x="1978" y="21678"/>
                      <a:pt x="2024" y="21758"/>
                      <a:pt x="2082" y="21758"/>
                    </a:cubicBezTo>
                    <a:cubicBezTo>
                      <a:pt x="2095" y="21758"/>
                      <a:pt x="2108" y="21755"/>
                      <a:pt x="2120" y="21746"/>
                    </a:cubicBezTo>
                    <a:cubicBezTo>
                      <a:pt x="2537" y="21473"/>
                      <a:pt x="2954" y="21199"/>
                      <a:pt x="3358" y="20901"/>
                    </a:cubicBezTo>
                    <a:cubicBezTo>
                      <a:pt x="3489" y="20794"/>
                      <a:pt x="3632" y="20699"/>
                      <a:pt x="3763" y="20603"/>
                    </a:cubicBezTo>
                    <a:cubicBezTo>
                      <a:pt x="3775" y="20794"/>
                      <a:pt x="3799" y="20984"/>
                      <a:pt x="3811" y="21187"/>
                    </a:cubicBezTo>
                    <a:cubicBezTo>
                      <a:pt x="3489" y="21401"/>
                      <a:pt x="3192" y="21675"/>
                      <a:pt x="2882" y="21913"/>
                    </a:cubicBezTo>
                    <a:cubicBezTo>
                      <a:pt x="2549" y="22175"/>
                      <a:pt x="2203" y="22425"/>
                      <a:pt x="1858" y="22663"/>
                    </a:cubicBezTo>
                    <a:cubicBezTo>
                      <a:pt x="1763" y="21246"/>
                      <a:pt x="1668" y="19818"/>
                      <a:pt x="1584" y="18401"/>
                    </a:cubicBezTo>
                    <a:cubicBezTo>
                      <a:pt x="1584" y="18401"/>
                      <a:pt x="1596" y="18401"/>
                      <a:pt x="1596" y="18389"/>
                    </a:cubicBezTo>
                    <a:cubicBezTo>
                      <a:pt x="2203" y="18032"/>
                      <a:pt x="2942" y="17651"/>
                      <a:pt x="3489" y="17151"/>
                    </a:cubicBezTo>
                    <a:close/>
                    <a:moveTo>
                      <a:pt x="3835" y="21473"/>
                    </a:moveTo>
                    <a:cubicBezTo>
                      <a:pt x="3858" y="21758"/>
                      <a:pt x="3882" y="22044"/>
                      <a:pt x="3906" y="22330"/>
                    </a:cubicBezTo>
                    <a:cubicBezTo>
                      <a:pt x="3549" y="22556"/>
                      <a:pt x="3239" y="22842"/>
                      <a:pt x="2906" y="23092"/>
                    </a:cubicBezTo>
                    <a:cubicBezTo>
                      <a:pt x="2596" y="23330"/>
                      <a:pt x="2275" y="23544"/>
                      <a:pt x="1942" y="23759"/>
                    </a:cubicBezTo>
                    <a:cubicBezTo>
                      <a:pt x="1918" y="23461"/>
                      <a:pt x="1894" y="23163"/>
                      <a:pt x="1870" y="22866"/>
                    </a:cubicBezTo>
                    <a:cubicBezTo>
                      <a:pt x="2537" y="22473"/>
                      <a:pt x="3299" y="22032"/>
                      <a:pt x="3835" y="21473"/>
                    </a:cubicBezTo>
                    <a:close/>
                    <a:moveTo>
                      <a:pt x="3930" y="22604"/>
                    </a:moveTo>
                    <a:cubicBezTo>
                      <a:pt x="3954" y="22889"/>
                      <a:pt x="3978" y="23187"/>
                      <a:pt x="4001" y="23473"/>
                    </a:cubicBezTo>
                    <a:cubicBezTo>
                      <a:pt x="3656" y="23711"/>
                      <a:pt x="3335" y="23997"/>
                      <a:pt x="3001" y="24235"/>
                    </a:cubicBezTo>
                    <a:cubicBezTo>
                      <a:pt x="2680" y="24473"/>
                      <a:pt x="2346" y="24687"/>
                      <a:pt x="2013" y="24902"/>
                    </a:cubicBezTo>
                    <a:cubicBezTo>
                      <a:pt x="1989" y="24580"/>
                      <a:pt x="1977" y="24270"/>
                      <a:pt x="1953" y="23949"/>
                    </a:cubicBezTo>
                    <a:cubicBezTo>
                      <a:pt x="2632" y="23604"/>
                      <a:pt x="3406" y="23175"/>
                      <a:pt x="3930" y="22604"/>
                    </a:cubicBezTo>
                    <a:close/>
                    <a:moveTo>
                      <a:pt x="4013" y="23723"/>
                    </a:moveTo>
                    <a:cubicBezTo>
                      <a:pt x="4037" y="24032"/>
                      <a:pt x="4073" y="24330"/>
                      <a:pt x="4097" y="24628"/>
                    </a:cubicBezTo>
                    <a:cubicBezTo>
                      <a:pt x="3763" y="24794"/>
                      <a:pt x="3442" y="25032"/>
                      <a:pt x="3156" y="25235"/>
                    </a:cubicBezTo>
                    <a:cubicBezTo>
                      <a:pt x="2787" y="25485"/>
                      <a:pt x="2442" y="25747"/>
                      <a:pt x="2096" y="26021"/>
                    </a:cubicBezTo>
                    <a:cubicBezTo>
                      <a:pt x="2073" y="25711"/>
                      <a:pt x="2049" y="25390"/>
                      <a:pt x="2025" y="25080"/>
                    </a:cubicBezTo>
                    <a:cubicBezTo>
                      <a:pt x="2715" y="24735"/>
                      <a:pt x="3477" y="24306"/>
                      <a:pt x="4013" y="23723"/>
                    </a:cubicBezTo>
                    <a:close/>
                    <a:moveTo>
                      <a:pt x="4120" y="24925"/>
                    </a:moveTo>
                    <a:cubicBezTo>
                      <a:pt x="4132" y="25187"/>
                      <a:pt x="4156" y="25449"/>
                      <a:pt x="4180" y="25711"/>
                    </a:cubicBezTo>
                    <a:cubicBezTo>
                      <a:pt x="3858" y="25914"/>
                      <a:pt x="3561" y="26175"/>
                      <a:pt x="3263" y="26402"/>
                    </a:cubicBezTo>
                    <a:cubicBezTo>
                      <a:pt x="2894" y="26687"/>
                      <a:pt x="2537" y="26973"/>
                      <a:pt x="2180" y="27259"/>
                    </a:cubicBezTo>
                    <a:cubicBezTo>
                      <a:pt x="2168" y="27057"/>
                      <a:pt x="2156" y="26854"/>
                      <a:pt x="2132" y="26652"/>
                    </a:cubicBezTo>
                    <a:cubicBezTo>
                      <a:pt x="2132" y="26521"/>
                      <a:pt x="2120" y="26378"/>
                      <a:pt x="2108" y="26247"/>
                    </a:cubicBezTo>
                    <a:cubicBezTo>
                      <a:pt x="2513" y="25949"/>
                      <a:pt x="2930" y="25675"/>
                      <a:pt x="3358" y="25402"/>
                    </a:cubicBezTo>
                    <a:cubicBezTo>
                      <a:pt x="3597" y="25235"/>
                      <a:pt x="3870" y="25092"/>
                      <a:pt x="4120" y="24925"/>
                    </a:cubicBezTo>
                    <a:close/>
                    <a:moveTo>
                      <a:pt x="4204" y="25985"/>
                    </a:moveTo>
                    <a:cubicBezTo>
                      <a:pt x="4228" y="26271"/>
                      <a:pt x="4251" y="26556"/>
                      <a:pt x="4275" y="26842"/>
                    </a:cubicBezTo>
                    <a:cubicBezTo>
                      <a:pt x="3561" y="27307"/>
                      <a:pt x="2906" y="27842"/>
                      <a:pt x="2227" y="28342"/>
                    </a:cubicBezTo>
                    <a:cubicBezTo>
                      <a:pt x="2215" y="28045"/>
                      <a:pt x="2203" y="27747"/>
                      <a:pt x="2192" y="27449"/>
                    </a:cubicBezTo>
                    <a:cubicBezTo>
                      <a:pt x="2608" y="27152"/>
                      <a:pt x="3037" y="26854"/>
                      <a:pt x="3454" y="26545"/>
                    </a:cubicBezTo>
                    <a:cubicBezTo>
                      <a:pt x="3692" y="26366"/>
                      <a:pt x="3954" y="26187"/>
                      <a:pt x="4204" y="25985"/>
                    </a:cubicBezTo>
                    <a:close/>
                    <a:moveTo>
                      <a:pt x="4287" y="27128"/>
                    </a:moveTo>
                    <a:cubicBezTo>
                      <a:pt x="4311" y="27402"/>
                      <a:pt x="4335" y="27688"/>
                      <a:pt x="4359" y="27973"/>
                    </a:cubicBezTo>
                    <a:cubicBezTo>
                      <a:pt x="4049" y="28152"/>
                      <a:pt x="3775" y="28402"/>
                      <a:pt x="3489" y="28604"/>
                    </a:cubicBezTo>
                    <a:cubicBezTo>
                      <a:pt x="3085" y="28890"/>
                      <a:pt x="2680" y="29200"/>
                      <a:pt x="2287" y="29497"/>
                    </a:cubicBezTo>
                    <a:cubicBezTo>
                      <a:pt x="2263" y="29176"/>
                      <a:pt x="2251" y="28842"/>
                      <a:pt x="2239" y="28521"/>
                    </a:cubicBezTo>
                    <a:cubicBezTo>
                      <a:pt x="2656" y="28235"/>
                      <a:pt x="3085" y="27949"/>
                      <a:pt x="3501" y="27664"/>
                    </a:cubicBezTo>
                    <a:cubicBezTo>
                      <a:pt x="3704" y="27521"/>
                      <a:pt x="3918" y="27378"/>
                      <a:pt x="4120" y="27235"/>
                    </a:cubicBezTo>
                    <a:cubicBezTo>
                      <a:pt x="4168" y="27199"/>
                      <a:pt x="4228" y="27164"/>
                      <a:pt x="4287" y="27128"/>
                    </a:cubicBezTo>
                    <a:close/>
                    <a:moveTo>
                      <a:pt x="19161" y="648"/>
                    </a:moveTo>
                    <a:cubicBezTo>
                      <a:pt x="24120" y="648"/>
                      <a:pt x="29068" y="775"/>
                      <a:pt x="34017" y="934"/>
                    </a:cubicBezTo>
                    <a:cubicBezTo>
                      <a:pt x="33386" y="5447"/>
                      <a:pt x="33600" y="10221"/>
                      <a:pt x="33541" y="14757"/>
                    </a:cubicBezTo>
                    <a:cubicBezTo>
                      <a:pt x="33481" y="19579"/>
                      <a:pt x="33267" y="24485"/>
                      <a:pt x="33576" y="29295"/>
                    </a:cubicBezTo>
                    <a:cubicBezTo>
                      <a:pt x="28802" y="29509"/>
                      <a:pt x="24028" y="29628"/>
                      <a:pt x="19241" y="29712"/>
                    </a:cubicBezTo>
                    <a:cubicBezTo>
                      <a:pt x="14574" y="29795"/>
                      <a:pt x="9823" y="29759"/>
                      <a:pt x="5168" y="30200"/>
                    </a:cubicBezTo>
                    <a:cubicBezTo>
                      <a:pt x="5168" y="30188"/>
                      <a:pt x="5168" y="30188"/>
                      <a:pt x="5168" y="30188"/>
                    </a:cubicBezTo>
                    <a:cubicBezTo>
                      <a:pt x="4632" y="20437"/>
                      <a:pt x="4454" y="10566"/>
                      <a:pt x="3132" y="899"/>
                    </a:cubicBezTo>
                    <a:lnTo>
                      <a:pt x="3132" y="899"/>
                    </a:lnTo>
                    <a:cubicBezTo>
                      <a:pt x="3704" y="933"/>
                      <a:pt x="4280" y="947"/>
                      <a:pt x="4857" y="947"/>
                    </a:cubicBezTo>
                    <a:cubicBezTo>
                      <a:pt x="6860" y="947"/>
                      <a:pt x="8884" y="781"/>
                      <a:pt x="10871" y="744"/>
                    </a:cubicBezTo>
                    <a:cubicBezTo>
                      <a:pt x="13407" y="684"/>
                      <a:pt x="15955" y="649"/>
                      <a:pt x="18503" y="649"/>
                    </a:cubicBezTo>
                    <a:cubicBezTo>
                      <a:pt x="18722" y="648"/>
                      <a:pt x="18942" y="648"/>
                      <a:pt x="19161" y="648"/>
                    </a:cubicBezTo>
                    <a:close/>
                    <a:moveTo>
                      <a:pt x="4382" y="28271"/>
                    </a:moveTo>
                    <a:cubicBezTo>
                      <a:pt x="4406" y="28557"/>
                      <a:pt x="4430" y="28854"/>
                      <a:pt x="4442" y="29140"/>
                    </a:cubicBezTo>
                    <a:cubicBezTo>
                      <a:pt x="3716" y="29593"/>
                      <a:pt x="3037" y="30188"/>
                      <a:pt x="2346" y="30700"/>
                    </a:cubicBezTo>
                    <a:cubicBezTo>
                      <a:pt x="2323" y="30343"/>
                      <a:pt x="2311" y="29997"/>
                      <a:pt x="2287" y="29652"/>
                    </a:cubicBezTo>
                    <a:cubicBezTo>
                      <a:pt x="2727" y="29366"/>
                      <a:pt x="3168" y="29081"/>
                      <a:pt x="3608" y="28783"/>
                    </a:cubicBezTo>
                    <a:cubicBezTo>
                      <a:pt x="3847" y="28616"/>
                      <a:pt x="4132" y="28461"/>
                      <a:pt x="4382" y="28271"/>
                    </a:cubicBezTo>
                    <a:close/>
                    <a:moveTo>
                      <a:pt x="4466" y="29473"/>
                    </a:moveTo>
                    <a:cubicBezTo>
                      <a:pt x="4489" y="29712"/>
                      <a:pt x="4513" y="29950"/>
                      <a:pt x="4525" y="30200"/>
                    </a:cubicBezTo>
                    <a:cubicBezTo>
                      <a:pt x="4192" y="30438"/>
                      <a:pt x="3882" y="30736"/>
                      <a:pt x="3561" y="30986"/>
                    </a:cubicBezTo>
                    <a:cubicBezTo>
                      <a:pt x="3204" y="31259"/>
                      <a:pt x="2835" y="31509"/>
                      <a:pt x="2442" y="31748"/>
                    </a:cubicBezTo>
                    <a:cubicBezTo>
                      <a:pt x="2406" y="31450"/>
                      <a:pt x="2382" y="31152"/>
                      <a:pt x="2358" y="30855"/>
                    </a:cubicBezTo>
                    <a:cubicBezTo>
                      <a:pt x="3049" y="30438"/>
                      <a:pt x="3823" y="29997"/>
                      <a:pt x="4466" y="29473"/>
                    </a:cubicBezTo>
                    <a:close/>
                    <a:moveTo>
                      <a:pt x="32957" y="30105"/>
                    </a:moveTo>
                    <a:lnTo>
                      <a:pt x="32957" y="30105"/>
                    </a:lnTo>
                    <a:cubicBezTo>
                      <a:pt x="32505" y="30462"/>
                      <a:pt x="32064" y="30831"/>
                      <a:pt x="31624" y="31200"/>
                    </a:cubicBezTo>
                    <a:cubicBezTo>
                      <a:pt x="31481" y="31307"/>
                      <a:pt x="31005" y="31593"/>
                      <a:pt x="30731" y="31902"/>
                    </a:cubicBezTo>
                    <a:cubicBezTo>
                      <a:pt x="30540" y="31902"/>
                      <a:pt x="30362" y="31914"/>
                      <a:pt x="30171" y="31914"/>
                    </a:cubicBezTo>
                    <a:cubicBezTo>
                      <a:pt x="30826" y="31402"/>
                      <a:pt x="31421" y="30843"/>
                      <a:pt x="31921" y="30176"/>
                    </a:cubicBezTo>
                    <a:cubicBezTo>
                      <a:pt x="32267" y="30152"/>
                      <a:pt x="32612" y="30128"/>
                      <a:pt x="32957" y="30105"/>
                    </a:cubicBezTo>
                    <a:close/>
                    <a:moveTo>
                      <a:pt x="31791" y="30176"/>
                    </a:moveTo>
                    <a:lnTo>
                      <a:pt x="31791" y="30176"/>
                    </a:lnTo>
                    <a:cubicBezTo>
                      <a:pt x="31100" y="30724"/>
                      <a:pt x="30445" y="31319"/>
                      <a:pt x="29802" y="31926"/>
                    </a:cubicBezTo>
                    <a:cubicBezTo>
                      <a:pt x="29457" y="31938"/>
                      <a:pt x="29112" y="31938"/>
                      <a:pt x="28754" y="31950"/>
                    </a:cubicBezTo>
                    <a:cubicBezTo>
                      <a:pt x="28885" y="31843"/>
                      <a:pt x="29004" y="31724"/>
                      <a:pt x="29124" y="31593"/>
                    </a:cubicBezTo>
                    <a:cubicBezTo>
                      <a:pt x="29540" y="31188"/>
                      <a:pt x="30040" y="30759"/>
                      <a:pt x="30350" y="30247"/>
                    </a:cubicBezTo>
                    <a:cubicBezTo>
                      <a:pt x="30826" y="30235"/>
                      <a:pt x="31314" y="30212"/>
                      <a:pt x="31791" y="30176"/>
                    </a:cubicBezTo>
                    <a:close/>
                    <a:moveTo>
                      <a:pt x="22015" y="30402"/>
                    </a:moveTo>
                    <a:cubicBezTo>
                      <a:pt x="21837" y="30581"/>
                      <a:pt x="21670" y="30783"/>
                      <a:pt x="21504" y="30950"/>
                    </a:cubicBezTo>
                    <a:cubicBezTo>
                      <a:pt x="21170" y="31295"/>
                      <a:pt x="20837" y="31629"/>
                      <a:pt x="20503" y="31974"/>
                    </a:cubicBezTo>
                    <a:cubicBezTo>
                      <a:pt x="20436" y="31970"/>
                      <a:pt x="20370" y="31969"/>
                      <a:pt x="20304" y="31969"/>
                    </a:cubicBezTo>
                    <a:cubicBezTo>
                      <a:pt x="20173" y="31969"/>
                      <a:pt x="20043" y="31974"/>
                      <a:pt x="19908" y="31974"/>
                    </a:cubicBezTo>
                    <a:cubicBezTo>
                      <a:pt x="20051" y="31831"/>
                      <a:pt x="20206" y="31700"/>
                      <a:pt x="20349" y="31569"/>
                    </a:cubicBezTo>
                    <a:cubicBezTo>
                      <a:pt x="20658" y="31283"/>
                      <a:pt x="21063" y="30986"/>
                      <a:pt x="21253" y="30605"/>
                    </a:cubicBezTo>
                    <a:cubicBezTo>
                      <a:pt x="21283" y="30556"/>
                      <a:pt x="21248" y="30515"/>
                      <a:pt x="21202" y="30515"/>
                    </a:cubicBezTo>
                    <a:cubicBezTo>
                      <a:pt x="21192" y="30515"/>
                      <a:pt x="21181" y="30517"/>
                      <a:pt x="21170" y="30521"/>
                    </a:cubicBezTo>
                    <a:cubicBezTo>
                      <a:pt x="20789" y="30700"/>
                      <a:pt x="20480" y="31093"/>
                      <a:pt x="20182" y="31402"/>
                    </a:cubicBezTo>
                    <a:cubicBezTo>
                      <a:pt x="20003" y="31593"/>
                      <a:pt x="19825" y="31783"/>
                      <a:pt x="19634" y="31974"/>
                    </a:cubicBezTo>
                    <a:lnTo>
                      <a:pt x="18444" y="31974"/>
                    </a:lnTo>
                    <a:cubicBezTo>
                      <a:pt x="18670" y="31771"/>
                      <a:pt x="18908" y="31557"/>
                      <a:pt x="19134" y="31355"/>
                    </a:cubicBezTo>
                    <a:cubicBezTo>
                      <a:pt x="19456" y="31069"/>
                      <a:pt x="19837" y="30771"/>
                      <a:pt x="20063" y="30414"/>
                    </a:cubicBezTo>
                    <a:cubicBezTo>
                      <a:pt x="20718" y="30402"/>
                      <a:pt x="21373" y="30402"/>
                      <a:pt x="22015" y="30402"/>
                    </a:cubicBezTo>
                    <a:close/>
                    <a:moveTo>
                      <a:pt x="26028" y="30366"/>
                    </a:moveTo>
                    <a:cubicBezTo>
                      <a:pt x="25337" y="30843"/>
                      <a:pt x="24694" y="31462"/>
                      <a:pt x="24063" y="31974"/>
                    </a:cubicBezTo>
                    <a:lnTo>
                      <a:pt x="20801" y="31974"/>
                    </a:lnTo>
                    <a:cubicBezTo>
                      <a:pt x="21111" y="31700"/>
                      <a:pt x="21408" y="31426"/>
                      <a:pt x="21706" y="31152"/>
                    </a:cubicBezTo>
                    <a:cubicBezTo>
                      <a:pt x="21956" y="30914"/>
                      <a:pt x="22242" y="30664"/>
                      <a:pt x="22480" y="30390"/>
                    </a:cubicBezTo>
                    <a:lnTo>
                      <a:pt x="23194" y="30390"/>
                    </a:lnTo>
                    <a:cubicBezTo>
                      <a:pt x="23087" y="30497"/>
                      <a:pt x="22980" y="30605"/>
                      <a:pt x="22873" y="30712"/>
                    </a:cubicBezTo>
                    <a:cubicBezTo>
                      <a:pt x="22480" y="31081"/>
                      <a:pt x="22051" y="31426"/>
                      <a:pt x="21623" y="31783"/>
                    </a:cubicBezTo>
                    <a:cubicBezTo>
                      <a:pt x="21562" y="31834"/>
                      <a:pt x="21622" y="31936"/>
                      <a:pt x="21700" y="31936"/>
                    </a:cubicBezTo>
                    <a:cubicBezTo>
                      <a:pt x="21713" y="31936"/>
                      <a:pt x="21727" y="31933"/>
                      <a:pt x="21742" y="31926"/>
                    </a:cubicBezTo>
                    <a:cubicBezTo>
                      <a:pt x="22206" y="31652"/>
                      <a:pt x="22623" y="31319"/>
                      <a:pt x="23016" y="30962"/>
                    </a:cubicBezTo>
                    <a:cubicBezTo>
                      <a:pt x="23218" y="30795"/>
                      <a:pt x="23432" y="30593"/>
                      <a:pt x="23623" y="30390"/>
                    </a:cubicBezTo>
                    <a:cubicBezTo>
                      <a:pt x="23968" y="30390"/>
                      <a:pt x="24325" y="30378"/>
                      <a:pt x="24671" y="30378"/>
                    </a:cubicBezTo>
                    <a:cubicBezTo>
                      <a:pt x="24504" y="30533"/>
                      <a:pt x="24337" y="30700"/>
                      <a:pt x="24194" y="30831"/>
                    </a:cubicBezTo>
                    <a:cubicBezTo>
                      <a:pt x="23861" y="31128"/>
                      <a:pt x="23539" y="31426"/>
                      <a:pt x="23218" y="31736"/>
                    </a:cubicBezTo>
                    <a:cubicBezTo>
                      <a:pt x="23143" y="31801"/>
                      <a:pt x="23208" y="31889"/>
                      <a:pt x="23285" y="31889"/>
                    </a:cubicBezTo>
                    <a:cubicBezTo>
                      <a:pt x="23306" y="31889"/>
                      <a:pt x="23329" y="31882"/>
                      <a:pt x="23349" y="31867"/>
                    </a:cubicBezTo>
                    <a:cubicBezTo>
                      <a:pt x="23670" y="31605"/>
                      <a:pt x="24004" y="31343"/>
                      <a:pt x="24325" y="31069"/>
                    </a:cubicBezTo>
                    <a:cubicBezTo>
                      <a:pt x="24480" y="30938"/>
                      <a:pt x="24623" y="30819"/>
                      <a:pt x="24778" y="30688"/>
                    </a:cubicBezTo>
                    <a:cubicBezTo>
                      <a:pt x="24873" y="30605"/>
                      <a:pt x="25040" y="30486"/>
                      <a:pt x="25147" y="30378"/>
                    </a:cubicBezTo>
                    <a:cubicBezTo>
                      <a:pt x="25433" y="30378"/>
                      <a:pt x="25730" y="30366"/>
                      <a:pt x="26028" y="30366"/>
                    </a:cubicBezTo>
                    <a:close/>
                    <a:moveTo>
                      <a:pt x="27445" y="30343"/>
                    </a:moveTo>
                    <a:cubicBezTo>
                      <a:pt x="27242" y="30533"/>
                      <a:pt x="27040" y="30747"/>
                      <a:pt x="26838" y="30938"/>
                    </a:cubicBezTo>
                    <a:cubicBezTo>
                      <a:pt x="26468" y="31283"/>
                      <a:pt x="26111" y="31629"/>
                      <a:pt x="25754" y="31974"/>
                    </a:cubicBezTo>
                    <a:lnTo>
                      <a:pt x="24421" y="31974"/>
                    </a:lnTo>
                    <a:cubicBezTo>
                      <a:pt x="25147" y="31474"/>
                      <a:pt x="25968" y="30974"/>
                      <a:pt x="26599" y="30355"/>
                    </a:cubicBezTo>
                    <a:cubicBezTo>
                      <a:pt x="26885" y="30355"/>
                      <a:pt x="27171" y="30343"/>
                      <a:pt x="27445" y="30343"/>
                    </a:cubicBezTo>
                    <a:close/>
                    <a:moveTo>
                      <a:pt x="28469" y="30319"/>
                    </a:moveTo>
                    <a:cubicBezTo>
                      <a:pt x="27873" y="30795"/>
                      <a:pt x="27326" y="31390"/>
                      <a:pt x="26814" y="31902"/>
                    </a:cubicBezTo>
                    <a:cubicBezTo>
                      <a:pt x="26790" y="31926"/>
                      <a:pt x="26790" y="31950"/>
                      <a:pt x="26790" y="31974"/>
                    </a:cubicBezTo>
                    <a:lnTo>
                      <a:pt x="26028" y="31974"/>
                    </a:lnTo>
                    <a:cubicBezTo>
                      <a:pt x="26361" y="31688"/>
                      <a:pt x="26695" y="31414"/>
                      <a:pt x="27028" y="31117"/>
                    </a:cubicBezTo>
                    <a:cubicBezTo>
                      <a:pt x="27314" y="30867"/>
                      <a:pt x="27659" y="30628"/>
                      <a:pt x="27933" y="30331"/>
                    </a:cubicBezTo>
                    <a:cubicBezTo>
                      <a:pt x="28111" y="30331"/>
                      <a:pt x="28290" y="30319"/>
                      <a:pt x="28469" y="30319"/>
                    </a:cubicBezTo>
                    <a:close/>
                    <a:moveTo>
                      <a:pt x="30124" y="30259"/>
                    </a:moveTo>
                    <a:lnTo>
                      <a:pt x="30124" y="30259"/>
                    </a:lnTo>
                    <a:cubicBezTo>
                      <a:pt x="29790" y="30521"/>
                      <a:pt x="29493" y="30855"/>
                      <a:pt x="29207" y="31152"/>
                    </a:cubicBezTo>
                    <a:cubicBezTo>
                      <a:pt x="28945" y="31414"/>
                      <a:pt x="28695" y="31736"/>
                      <a:pt x="28385" y="31950"/>
                    </a:cubicBezTo>
                    <a:cubicBezTo>
                      <a:pt x="27933" y="31962"/>
                      <a:pt x="27469" y="31962"/>
                      <a:pt x="27004" y="31974"/>
                    </a:cubicBezTo>
                    <a:cubicBezTo>
                      <a:pt x="27635" y="31414"/>
                      <a:pt x="28350" y="30902"/>
                      <a:pt x="28957" y="30307"/>
                    </a:cubicBezTo>
                    <a:cubicBezTo>
                      <a:pt x="29338" y="30295"/>
                      <a:pt x="29731" y="30283"/>
                      <a:pt x="30124" y="30259"/>
                    </a:cubicBezTo>
                    <a:close/>
                    <a:moveTo>
                      <a:pt x="2954" y="31640"/>
                    </a:moveTo>
                    <a:cubicBezTo>
                      <a:pt x="2787" y="31759"/>
                      <a:pt x="2632" y="31879"/>
                      <a:pt x="2465" y="31986"/>
                    </a:cubicBezTo>
                    <a:cubicBezTo>
                      <a:pt x="2465" y="31950"/>
                      <a:pt x="2465" y="31926"/>
                      <a:pt x="2454" y="31890"/>
                    </a:cubicBezTo>
                    <a:cubicBezTo>
                      <a:pt x="2620" y="31819"/>
                      <a:pt x="2787" y="31736"/>
                      <a:pt x="2954" y="31640"/>
                    </a:cubicBezTo>
                    <a:close/>
                    <a:moveTo>
                      <a:pt x="19741" y="30414"/>
                    </a:moveTo>
                    <a:cubicBezTo>
                      <a:pt x="19444" y="30628"/>
                      <a:pt x="19194" y="30926"/>
                      <a:pt x="18944" y="31164"/>
                    </a:cubicBezTo>
                    <a:cubicBezTo>
                      <a:pt x="18682" y="31426"/>
                      <a:pt x="18420" y="31700"/>
                      <a:pt x="18158" y="31974"/>
                    </a:cubicBezTo>
                    <a:cubicBezTo>
                      <a:pt x="17753" y="31974"/>
                      <a:pt x="17348" y="31974"/>
                      <a:pt x="16943" y="31986"/>
                    </a:cubicBezTo>
                    <a:lnTo>
                      <a:pt x="16824" y="31986"/>
                    </a:lnTo>
                    <a:cubicBezTo>
                      <a:pt x="17158" y="31712"/>
                      <a:pt x="17491" y="31438"/>
                      <a:pt x="17813" y="31164"/>
                    </a:cubicBezTo>
                    <a:cubicBezTo>
                      <a:pt x="18075" y="30938"/>
                      <a:pt x="18372" y="30700"/>
                      <a:pt x="18598" y="30426"/>
                    </a:cubicBezTo>
                    <a:cubicBezTo>
                      <a:pt x="18813" y="30426"/>
                      <a:pt x="19027" y="30426"/>
                      <a:pt x="19229" y="30414"/>
                    </a:cubicBezTo>
                    <a:close/>
                    <a:moveTo>
                      <a:pt x="13598" y="30569"/>
                    </a:moveTo>
                    <a:cubicBezTo>
                      <a:pt x="13324" y="30795"/>
                      <a:pt x="13062" y="31057"/>
                      <a:pt x="12800" y="31295"/>
                    </a:cubicBezTo>
                    <a:cubicBezTo>
                      <a:pt x="12550" y="31533"/>
                      <a:pt x="12312" y="31759"/>
                      <a:pt x="12062" y="31998"/>
                    </a:cubicBezTo>
                    <a:lnTo>
                      <a:pt x="11074" y="31998"/>
                    </a:lnTo>
                    <a:cubicBezTo>
                      <a:pt x="11657" y="31569"/>
                      <a:pt x="12240" y="31128"/>
                      <a:pt x="12705" y="30593"/>
                    </a:cubicBezTo>
                    <a:cubicBezTo>
                      <a:pt x="13002" y="30581"/>
                      <a:pt x="13300" y="30581"/>
                      <a:pt x="13598" y="30569"/>
                    </a:cubicBezTo>
                    <a:close/>
                    <a:moveTo>
                      <a:pt x="15241" y="30509"/>
                    </a:moveTo>
                    <a:lnTo>
                      <a:pt x="15241" y="30509"/>
                    </a:lnTo>
                    <a:cubicBezTo>
                      <a:pt x="14979" y="30712"/>
                      <a:pt x="14729" y="30962"/>
                      <a:pt x="14491" y="31176"/>
                    </a:cubicBezTo>
                    <a:cubicBezTo>
                      <a:pt x="14193" y="31450"/>
                      <a:pt x="13907" y="31724"/>
                      <a:pt x="13610" y="31998"/>
                    </a:cubicBezTo>
                    <a:lnTo>
                      <a:pt x="12371" y="31998"/>
                    </a:lnTo>
                    <a:cubicBezTo>
                      <a:pt x="12574" y="31819"/>
                      <a:pt x="12776" y="31652"/>
                      <a:pt x="12967" y="31474"/>
                    </a:cubicBezTo>
                    <a:cubicBezTo>
                      <a:pt x="13300" y="31176"/>
                      <a:pt x="13645" y="30890"/>
                      <a:pt x="13931" y="30557"/>
                    </a:cubicBezTo>
                    <a:cubicBezTo>
                      <a:pt x="14372" y="30545"/>
                      <a:pt x="14800" y="30533"/>
                      <a:pt x="15241" y="30509"/>
                    </a:cubicBezTo>
                    <a:close/>
                    <a:moveTo>
                      <a:pt x="16360" y="30486"/>
                    </a:moveTo>
                    <a:cubicBezTo>
                      <a:pt x="16158" y="30652"/>
                      <a:pt x="15967" y="30843"/>
                      <a:pt x="15789" y="31009"/>
                    </a:cubicBezTo>
                    <a:cubicBezTo>
                      <a:pt x="15455" y="31319"/>
                      <a:pt x="15146" y="31652"/>
                      <a:pt x="14836" y="31998"/>
                    </a:cubicBezTo>
                    <a:lnTo>
                      <a:pt x="13955" y="31998"/>
                    </a:lnTo>
                    <a:cubicBezTo>
                      <a:pt x="14205" y="31795"/>
                      <a:pt x="14443" y="31581"/>
                      <a:pt x="14681" y="31367"/>
                    </a:cubicBezTo>
                    <a:cubicBezTo>
                      <a:pt x="14991" y="31105"/>
                      <a:pt x="15336" y="30831"/>
                      <a:pt x="15574" y="30509"/>
                    </a:cubicBezTo>
                    <a:cubicBezTo>
                      <a:pt x="15836" y="30497"/>
                      <a:pt x="16098" y="30486"/>
                      <a:pt x="16360" y="30486"/>
                    </a:cubicBezTo>
                    <a:close/>
                    <a:moveTo>
                      <a:pt x="18205" y="30438"/>
                    </a:moveTo>
                    <a:cubicBezTo>
                      <a:pt x="18003" y="30605"/>
                      <a:pt x="17801" y="30795"/>
                      <a:pt x="17610" y="30962"/>
                    </a:cubicBezTo>
                    <a:cubicBezTo>
                      <a:pt x="17253" y="31283"/>
                      <a:pt x="16908" y="31605"/>
                      <a:pt x="16562" y="31938"/>
                    </a:cubicBezTo>
                    <a:cubicBezTo>
                      <a:pt x="16551" y="31950"/>
                      <a:pt x="16539" y="31974"/>
                      <a:pt x="16539" y="31986"/>
                    </a:cubicBezTo>
                    <a:cubicBezTo>
                      <a:pt x="16074" y="31986"/>
                      <a:pt x="15610" y="31998"/>
                      <a:pt x="15146" y="31998"/>
                    </a:cubicBezTo>
                    <a:cubicBezTo>
                      <a:pt x="15396" y="31748"/>
                      <a:pt x="15646" y="31498"/>
                      <a:pt x="15908" y="31259"/>
                    </a:cubicBezTo>
                    <a:cubicBezTo>
                      <a:pt x="16193" y="30997"/>
                      <a:pt x="16515" y="30747"/>
                      <a:pt x="16789" y="30474"/>
                    </a:cubicBezTo>
                    <a:cubicBezTo>
                      <a:pt x="17265" y="30462"/>
                      <a:pt x="17741" y="30450"/>
                      <a:pt x="18205" y="30438"/>
                    </a:cubicBezTo>
                    <a:close/>
                    <a:moveTo>
                      <a:pt x="12479" y="30605"/>
                    </a:moveTo>
                    <a:lnTo>
                      <a:pt x="12479" y="30605"/>
                    </a:lnTo>
                    <a:cubicBezTo>
                      <a:pt x="11824" y="30986"/>
                      <a:pt x="11228" y="31498"/>
                      <a:pt x="10657" y="31998"/>
                    </a:cubicBezTo>
                    <a:cubicBezTo>
                      <a:pt x="10228" y="31998"/>
                      <a:pt x="9800" y="32010"/>
                      <a:pt x="9359" y="32010"/>
                    </a:cubicBezTo>
                    <a:cubicBezTo>
                      <a:pt x="9657" y="31759"/>
                      <a:pt x="9966" y="31509"/>
                      <a:pt x="10276" y="31283"/>
                    </a:cubicBezTo>
                    <a:cubicBezTo>
                      <a:pt x="10585" y="31057"/>
                      <a:pt x="10907" y="30855"/>
                      <a:pt x="11217" y="30628"/>
                    </a:cubicBezTo>
                    <a:cubicBezTo>
                      <a:pt x="11633" y="30616"/>
                      <a:pt x="12062" y="30616"/>
                      <a:pt x="12479" y="30605"/>
                    </a:cubicBezTo>
                    <a:close/>
                    <a:moveTo>
                      <a:pt x="10740" y="30640"/>
                    </a:moveTo>
                    <a:lnTo>
                      <a:pt x="10740" y="30640"/>
                    </a:lnTo>
                    <a:cubicBezTo>
                      <a:pt x="10133" y="31009"/>
                      <a:pt x="9562" y="31521"/>
                      <a:pt x="9061" y="32010"/>
                    </a:cubicBezTo>
                    <a:cubicBezTo>
                      <a:pt x="8800" y="32021"/>
                      <a:pt x="8538" y="32021"/>
                      <a:pt x="8276" y="32021"/>
                    </a:cubicBezTo>
                    <a:cubicBezTo>
                      <a:pt x="8835" y="31640"/>
                      <a:pt x="9419" y="31271"/>
                      <a:pt x="9907" y="30807"/>
                    </a:cubicBezTo>
                    <a:cubicBezTo>
                      <a:pt x="9938" y="30786"/>
                      <a:pt x="9915" y="30719"/>
                      <a:pt x="9876" y="30719"/>
                    </a:cubicBezTo>
                    <a:cubicBezTo>
                      <a:pt x="9871" y="30719"/>
                      <a:pt x="9865" y="30721"/>
                      <a:pt x="9859" y="30724"/>
                    </a:cubicBezTo>
                    <a:cubicBezTo>
                      <a:pt x="9145" y="31009"/>
                      <a:pt x="8490" y="31521"/>
                      <a:pt x="7883" y="32033"/>
                    </a:cubicBezTo>
                    <a:cubicBezTo>
                      <a:pt x="7526" y="32045"/>
                      <a:pt x="7168" y="32045"/>
                      <a:pt x="6823" y="32057"/>
                    </a:cubicBezTo>
                    <a:cubicBezTo>
                      <a:pt x="7049" y="31867"/>
                      <a:pt x="7276" y="31676"/>
                      <a:pt x="7502" y="31498"/>
                    </a:cubicBezTo>
                    <a:cubicBezTo>
                      <a:pt x="7859" y="31212"/>
                      <a:pt x="8264" y="30962"/>
                      <a:pt x="8609" y="30664"/>
                    </a:cubicBezTo>
                    <a:cubicBezTo>
                      <a:pt x="9312" y="30664"/>
                      <a:pt x="10026" y="30652"/>
                      <a:pt x="10740" y="30640"/>
                    </a:cubicBezTo>
                    <a:close/>
                    <a:moveTo>
                      <a:pt x="8216" y="30664"/>
                    </a:moveTo>
                    <a:cubicBezTo>
                      <a:pt x="7966" y="30843"/>
                      <a:pt x="7728" y="31045"/>
                      <a:pt x="7502" y="31224"/>
                    </a:cubicBezTo>
                    <a:cubicBezTo>
                      <a:pt x="7168" y="31486"/>
                      <a:pt x="6847" y="31771"/>
                      <a:pt x="6537" y="32069"/>
                    </a:cubicBezTo>
                    <a:cubicBezTo>
                      <a:pt x="6323" y="32081"/>
                      <a:pt x="6097" y="32093"/>
                      <a:pt x="5883" y="32093"/>
                    </a:cubicBezTo>
                    <a:cubicBezTo>
                      <a:pt x="6049" y="31950"/>
                      <a:pt x="6216" y="31807"/>
                      <a:pt x="6383" y="31676"/>
                    </a:cubicBezTo>
                    <a:cubicBezTo>
                      <a:pt x="6764" y="31355"/>
                      <a:pt x="7240" y="31093"/>
                      <a:pt x="7561" y="30712"/>
                    </a:cubicBezTo>
                    <a:cubicBezTo>
                      <a:pt x="7561" y="30700"/>
                      <a:pt x="7573" y="30676"/>
                      <a:pt x="7561" y="30664"/>
                    </a:cubicBezTo>
                    <a:close/>
                    <a:moveTo>
                      <a:pt x="6394" y="30640"/>
                    </a:moveTo>
                    <a:cubicBezTo>
                      <a:pt x="6728" y="30652"/>
                      <a:pt x="7061" y="30652"/>
                      <a:pt x="7407" y="30664"/>
                    </a:cubicBezTo>
                    <a:cubicBezTo>
                      <a:pt x="7014" y="30843"/>
                      <a:pt x="6692" y="31152"/>
                      <a:pt x="6371" y="31426"/>
                    </a:cubicBezTo>
                    <a:cubicBezTo>
                      <a:pt x="6121" y="31640"/>
                      <a:pt x="5883" y="31879"/>
                      <a:pt x="5644" y="32105"/>
                    </a:cubicBezTo>
                    <a:cubicBezTo>
                      <a:pt x="5323" y="32129"/>
                      <a:pt x="5013" y="32129"/>
                      <a:pt x="4692" y="32152"/>
                    </a:cubicBezTo>
                    <a:cubicBezTo>
                      <a:pt x="4930" y="31926"/>
                      <a:pt x="5168" y="31700"/>
                      <a:pt x="5406" y="31474"/>
                    </a:cubicBezTo>
                    <a:cubicBezTo>
                      <a:pt x="5728" y="31200"/>
                      <a:pt x="6085" y="30938"/>
                      <a:pt x="6394" y="30640"/>
                    </a:cubicBezTo>
                    <a:close/>
                    <a:moveTo>
                      <a:pt x="5085" y="30605"/>
                    </a:moveTo>
                    <a:cubicBezTo>
                      <a:pt x="5382" y="30616"/>
                      <a:pt x="5692" y="30616"/>
                      <a:pt x="5990" y="30628"/>
                    </a:cubicBezTo>
                    <a:cubicBezTo>
                      <a:pt x="5406" y="31045"/>
                      <a:pt x="4870" y="31629"/>
                      <a:pt x="4406" y="32176"/>
                    </a:cubicBezTo>
                    <a:cubicBezTo>
                      <a:pt x="3918" y="32200"/>
                      <a:pt x="3430" y="32236"/>
                      <a:pt x="2942" y="32271"/>
                    </a:cubicBezTo>
                    <a:cubicBezTo>
                      <a:pt x="3251" y="32021"/>
                      <a:pt x="3549" y="31771"/>
                      <a:pt x="3858" y="31521"/>
                    </a:cubicBezTo>
                    <a:cubicBezTo>
                      <a:pt x="4180" y="31259"/>
                      <a:pt x="4609" y="30997"/>
                      <a:pt x="4906" y="30664"/>
                    </a:cubicBezTo>
                    <a:cubicBezTo>
                      <a:pt x="4978" y="30664"/>
                      <a:pt x="5037" y="30640"/>
                      <a:pt x="5085" y="30605"/>
                    </a:cubicBezTo>
                    <a:close/>
                    <a:moveTo>
                      <a:pt x="21766" y="1"/>
                    </a:moveTo>
                    <a:cubicBezTo>
                      <a:pt x="20575" y="1"/>
                      <a:pt x="19384" y="7"/>
                      <a:pt x="18194" y="17"/>
                    </a:cubicBezTo>
                    <a:cubicBezTo>
                      <a:pt x="15550" y="41"/>
                      <a:pt x="12907" y="101"/>
                      <a:pt x="10252" y="196"/>
                    </a:cubicBezTo>
                    <a:cubicBezTo>
                      <a:pt x="7859" y="279"/>
                      <a:pt x="5359" y="244"/>
                      <a:pt x="2989" y="637"/>
                    </a:cubicBezTo>
                    <a:cubicBezTo>
                      <a:pt x="2965" y="637"/>
                      <a:pt x="2954" y="637"/>
                      <a:pt x="2942" y="649"/>
                    </a:cubicBezTo>
                    <a:lnTo>
                      <a:pt x="2894" y="649"/>
                    </a:lnTo>
                    <a:cubicBezTo>
                      <a:pt x="2858" y="660"/>
                      <a:pt x="2835" y="684"/>
                      <a:pt x="2823" y="708"/>
                    </a:cubicBezTo>
                    <a:cubicBezTo>
                      <a:pt x="2334" y="863"/>
                      <a:pt x="1894" y="1149"/>
                      <a:pt x="1489" y="1446"/>
                    </a:cubicBezTo>
                    <a:cubicBezTo>
                      <a:pt x="1084" y="1744"/>
                      <a:pt x="549" y="2065"/>
                      <a:pt x="263" y="2494"/>
                    </a:cubicBezTo>
                    <a:cubicBezTo>
                      <a:pt x="227" y="2506"/>
                      <a:pt x="203" y="2530"/>
                      <a:pt x="203" y="2577"/>
                    </a:cubicBezTo>
                    <a:cubicBezTo>
                      <a:pt x="203" y="2589"/>
                      <a:pt x="203" y="2601"/>
                      <a:pt x="203" y="2601"/>
                    </a:cubicBezTo>
                    <a:cubicBezTo>
                      <a:pt x="168" y="2661"/>
                      <a:pt x="168" y="2708"/>
                      <a:pt x="179" y="2756"/>
                    </a:cubicBezTo>
                    <a:cubicBezTo>
                      <a:pt x="1" y="4292"/>
                      <a:pt x="144" y="5887"/>
                      <a:pt x="203" y="7423"/>
                    </a:cubicBezTo>
                    <a:cubicBezTo>
                      <a:pt x="334" y="10638"/>
                      <a:pt x="584" y="13841"/>
                      <a:pt x="810" y="17043"/>
                    </a:cubicBezTo>
                    <a:cubicBezTo>
                      <a:pt x="1144" y="22115"/>
                      <a:pt x="1334" y="27247"/>
                      <a:pt x="2144" y="32271"/>
                    </a:cubicBezTo>
                    <a:cubicBezTo>
                      <a:pt x="2120" y="32319"/>
                      <a:pt x="2108" y="32379"/>
                      <a:pt x="2132" y="32438"/>
                    </a:cubicBezTo>
                    <a:cubicBezTo>
                      <a:pt x="2144" y="32462"/>
                      <a:pt x="2144" y="32474"/>
                      <a:pt x="2156" y="32498"/>
                    </a:cubicBezTo>
                    <a:cubicBezTo>
                      <a:pt x="2168" y="32510"/>
                      <a:pt x="2168" y="32510"/>
                      <a:pt x="2180" y="32521"/>
                    </a:cubicBezTo>
                    <a:cubicBezTo>
                      <a:pt x="2197" y="32608"/>
                      <a:pt x="2251" y="32644"/>
                      <a:pt x="2316" y="32644"/>
                    </a:cubicBezTo>
                    <a:cubicBezTo>
                      <a:pt x="2341" y="32644"/>
                      <a:pt x="2368" y="32639"/>
                      <a:pt x="2394" y="32629"/>
                    </a:cubicBezTo>
                    <a:cubicBezTo>
                      <a:pt x="2407" y="32632"/>
                      <a:pt x="2420" y="32633"/>
                      <a:pt x="2434" y="32633"/>
                    </a:cubicBezTo>
                    <a:cubicBezTo>
                      <a:pt x="2472" y="32633"/>
                      <a:pt x="2511" y="32622"/>
                      <a:pt x="2537" y="32605"/>
                    </a:cubicBezTo>
                    <a:cubicBezTo>
                      <a:pt x="2561" y="32581"/>
                      <a:pt x="2584" y="32569"/>
                      <a:pt x="2608" y="32545"/>
                    </a:cubicBezTo>
                    <a:cubicBezTo>
                      <a:pt x="4360" y="32745"/>
                      <a:pt x="6141" y="32809"/>
                      <a:pt x="7929" y="32809"/>
                    </a:cubicBezTo>
                    <a:cubicBezTo>
                      <a:pt x="10942" y="32809"/>
                      <a:pt x="13978" y="32627"/>
                      <a:pt x="16943" y="32605"/>
                    </a:cubicBezTo>
                    <a:cubicBezTo>
                      <a:pt x="17272" y="32604"/>
                      <a:pt x="17600" y="32604"/>
                      <a:pt x="17929" y="32604"/>
                    </a:cubicBezTo>
                    <a:cubicBezTo>
                      <a:pt x="19794" y="32604"/>
                      <a:pt x="21660" y="32615"/>
                      <a:pt x="23524" y="32615"/>
                    </a:cubicBezTo>
                    <a:cubicBezTo>
                      <a:pt x="25901" y="32615"/>
                      <a:pt x="28276" y="32596"/>
                      <a:pt x="30648" y="32510"/>
                    </a:cubicBezTo>
                    <a:cubicBezTo>
                      <a:pt x="30721" y="32576"/>
                      <a:pt x="30799" y="32610"/>
                      <a:pt x="30887" y="32610"/>
                    </a:cubicBezTo>
                    <a:cubicBezTo>
                      <a:pt x="30941" y="32610"/>
                      <a:pt x="31000" y="32597"/>
                      <a:pt x="31064" y="32569"/>
                    </a:cubicBezTo>
                    <a:cubicBezTo>
                      <a:pt x="31719" y="32295"/>
                      <a:pt x="32302" y="31640"/>
                      <a:pt x="32838" y="31176"/>
                    </a:cubicBezTo>
                    <a:cubicBezTo>
                      <a:pt x="33326" y="30736"/>
                      <a:pt x="33946" y="30331"/>
                      <a:pt x="34196" y="29700"/>
                    </a:cubicBezTo>
                    <a:cubicBezTo>
                      <a:pt x="34219" y="29628"/>
                      <a:pt x="34207" y="29557"/>
                      <a:pt x="34160" y="29509"/>
                    </a:cubicBezTo>
                    <a:cubicBezTo>
                      <a:pt x="34446" y="24723"/>
                      <a:pt x="34267" y="19865"/>
                      <a:pt x="34315" y="15067"/>
                    </a:cubicBezTo>
                    <a:cubicBezTo>
                      <a:pt x="34374" y="10352"/>
                      <a:pt x="34803" y="5459"/>
                      <a:pt x="34374" y="756"/>
                    </a:cubicBezTo>
                    <a:cubicBezTo>
                      <a:pt x="34469" y="565"/>
                      <a:pt x="34374" y="268"/>
                      <a:pt x="34077" y="256"/>
                    </a:cubicBezTo>
                    <a:cubicBezTo>
                      <a:pt x="29978" y="71"/>
                      <a:pt x="25873" y="1"/>
                      <a:pt x="21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18"/>
            <p:cNvGrpSpPr/>
            <p:nvPr/>
          </p:nvGrpSpPr>
          <p:grpSpPr>
            <a:xfrm>
              <a:off x="5497715" y="2170071"/>
              <a:ext cx="886779" cy="715384"/>
              <a:chOff x="4119291" y="1397737"/>
              <a:chExt cx="886779" cy="715384"/>
            </a:xfrm>
          </p:grpSpPr>
          <p:sp>
            <p:nvSpPr>
              <p:cNvPr id="194" name="Google Shape;194;p18"/>
              <p:cNvSpPr/>
              <p:nvPr/>
            </p:nvSpPr>
            <p:spPr>
              <a:xfrm>
                <a:off x="4244621" y="1468276"/>
                <a:ext cx="706014" cy="574300"/>
              </a:xfrm>
              <a:custGeom>
                <a:rect b="b" l="l" r="r" t="t"/>
                <a:pathLst>
                  <a:path extrusionOk="0" h="20349" w="25016">
                    <a:moveTo>
                      <a:pt x="0" y="1"/>
                    </a:moveTo>
                    <a:cubicBezTo>
                      <a:pt x="0" y="1"/>
                      <a:pt x="0" y="6954"/>
                      <a:pt x="107" y="12252"/>
                    </a:cubicBezTo>
                    <a:cubicBezTo>
                      <a:pt x="203" y="17551"/>
                      <a:pt x="107" y="20349"/>
                      <a:pt x="107" y="20349"/>
                    </a:cubicBezTo>
                    <a:lnTo>
                      <a:pt x="24908" y="19932"/>
                    </a:lnTo>
                    <a:lnTo>
                      <a:pt x="25015" y="5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Reitoria</a:t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4119291" y="1397737"/>
                <a:ext cx="886779" cy="715384"/>
              </a:xfrm>
              <a:custGeom>
                <a:rect b="b" l="l" r="r" t="t"/>
                <a:pathLst>
                  <a:path extrusionOk="0" h="25348" w="31421">
                    <a:moveTo>
                      <a:pt x="3239" y="972"/>
                    </a:moveTo>
                    <a:lnTo>
                      <a:pt x="3239" y="972"/>
                    </a:lnTo>
                    <a:cubicBezTo>
                      <a:pt x="3227" y="1329"/>
                      <a:pt x="3215" y="1686"/>
                      <a:pt x="3191" y="2043"/>
                    </a:cubicBezTo>
                    <a:cubicBezTo>
                      <a:pt x="2405" y="2436"/>
                      <a:pt x="1667" y="3019"/>
                      <a:pt x="953" y="3531"/>
                    </a:cubicBezTo>
                    <a:cubicBezTo>
                      <a:pt x="941" y="3269"/>
                      <a:pt x="941" y="3007"/>
                      <a:pt x="941" y="2757"/>
                    </a:cubicBezTo>
                    <a:cubicBezTo>
                      <a:pt x="1405" y="2507"/>
                      <a:pt x="1822" y="2031"/>
                      <a:pt x="2239" y="1722"/>
                    </a:cubicBezTo>
                    <a:cubicBezTo>
                      <a:pt x="2584" y="1483"/>
                      <a:pt x="2929" y="1245"/>
                      <a:pt x="3239" y="972"/>
                    </a:cubicBezTo>
                    <a:close/>
                    <a:moveTo>
                      <a:pt x="3179" y="2198"/>
                    </a:moveTo>
                    <a:cubicBezTo>
                      <a:pt x="3167" y="2531"/>
                      <a:pt x="3155" y="2865"/>
                      <a:pt x="3132" y="3210"/>
                    </a:cubicBezTo>
                    <a:cubicBezTo>
                      <a:pt x="2774" y="3388"/>
                      <a:pt x="2441" y="3662"/>
                      <a:pt x="2108" y="3877"/>
                    </a:cubicBezTo>
                    <a:cubicBezTo>
                      <a:pt x="1727" y="4115"/>
                      <a:pt x="1334" y="4353"/>
                      <a:pt x="953" y="4591"/>
                    </a:cubicBezTo>
                    <a:cubicBezTo>
                      <a:pt x="953" y="4281"/>
                      <a:pt x="953" y="3984"/>
                      <a:pt x="953" y="3674"/>
                    </a:cubicBezTo>
                    <a:cubicBezTo>
                      <a:pt x="1691" y="3198"/>
                      <a:pt x="2500" y="2746"/>
                      <a:pt x="3179" y="2198"/>
                    </a:cubicBezTo>
                    <a:close/>
                    <a:moveTo>
                      <a:pt x="3120" y="3424"/>
                    </a:moveTo>
                    <a:lnTo>
                      <a:pt x="3120" y="3424"/>
                    </a:lnTo>
                    <a:cubicBezTo>
                      <a:pt x="3108" y="3769"/>
                      <a:pt x="3096" y="4115"/>
                      <a:pt x="3084" y="4472"/>
                    </a:cubicBezTo>
                    <a:cubicBezTo>
                      <a:pt x="2346" y="4853"/>
                      <a:pt x="1643" y="5353"/>
                      <a:pt x="965" y="5853"/>
                    </a:cubicBezTo>
                    <a:cubicBezTo>
                      <a:pt x="965" y="5484"/>
                      <a:pt x="965" y="5115"/>
                      <a:pt x="953" y="4746"/>
                    </a:cubicBezTo>
                    <a:cubicBezTo>
                      <a:pt x="1381" y="4520"/>
                      <a:pt x="1786" y="4281"/>
                      <a:pt x="2191" y="4031"/>
                    </a:cubicBezTo>
                    <a:cubicBezTo>
                      <a:pt x="2500" y="3841"/>
                      <a:pt x="2834" y="3650"/>
                      <a:pt x="3120" y="3424"/>
                    </a:cubicBezTo>
                    <a:close/>
                    <a:moveTo>
                      <a:pt x="3072" y="4674"/>
                    </a:moveTo>
                    <a:lnTo>
                      <a:pt x="3072" y="4674"/>
                    </a:lnTo>
                    <a:cubicBezTo>
                      <a:pt x="3060" y="5032"/>
                      <a:pt x="3036" y="5401"/>
                      <a:pt x="3024" y="5758"/>
                    </a:cubicBezTo>
                    <a:cubicBezTo>
                      <a:pt x="2691" y="5889"/>
                      <a:pt x="2381" y="6091"/>
                      <a:pt x="2084" y="6258"/>
                    </a:cubicBezTo>
                    <a:cubicBezTo>
                      <a:pt x="1715" y="6460"/>
                      <a:pt x="1334" y="6675"/>
                      <a:pt x="965" y="6889"/>
                    </a:cubicBezTo>
                    <a:cubicBezTo>
                      <a:pt x="965" y="6603"/>
                      <a:pt x="965" y="6317"/>
                      <a:pt x="965" y="6032"/>
                    </a:cubicBezTo>
                    <a:cubicBezTo>
                      <a:pt x="1679" y="5615"/>
                      <a:pt x="2417" y="5174"/>
                      <a:pt x="3072" y="4674"/>
                    </a:cubicBezTo>
                    <a:close/>
                    <a:moveTo>
                      <a:pt x="3012" y="5972"/>
                    </a:moveTo>
                    <a:lnTo>
                      <a:pt x="3012" y="5972"/>
                    </a:lnTo>
                    <a:cubicBezTo>
                      <a:pt x="3001" y="6365"/>
                      <a:pt x="2989" y="6758"/>
                      <a:pt x="2977" y="7151"/>
                    </a:cubicBezTo>
                    <a:cubicBezTo>
                      <a:pt x="2262" y="7389"/>
                      <a:pt x="1596" y="7877"/>
                      <a:pt x="976" y="8318"/>
                    </a:cubicBezTo>
                    <a:cubicBezTo>
                      <a:pt x="976" y="7877"/>
                      <a:pt x="976" y="7449"/>
                      <a:pt x="976" y="7020"/>
                    </a:cubicBezTo>
                    <a:cubicBezTo>
                      <a:pt x="1369" y="6817"/>
                      <a:pt x="1774" y="6615"/>
                      <a:pt x="2167" y="6413"/>
                    </a:cubicBezTo>
                    <a:cubicBezTo>
                      <a:pt x="2441" y="6270"/>
                      <a:pt x="2751" y="6139"/>
                      <a:pt x="3012" y="5972"/>
                    </a:cubicBezTo>
                    <a:close/>
                    <a:moveTo>
                      <a:pt x="2965" y="7282"/>
                    </a:moveTo>
                    <a:lnTo>
                      <a:pt x="2965" y="7282"/>
                    </a:lnTo>
                    <a:cubicBezTo>
                      <a:pt x="2953" y="7699"/>
                      <a:pt x="2941" y="8103"/>
                      <a:pt x="2929" y="8520"/>
                    </a:cubicBezTo>
                    <a:cubicBezTo>
                      <a:pt x="2620" y="8592"/>
                      <a:pt x="2346" y="8758"/>
                      <a:pt x="2072" y="8901"/>
                    </a:cubicBezTo>
                    <a:cubicBezTo>
                      <a:pt x="1703" y="9080"/>
                      <a:pt x="1334" y="9270"/>
                      <a:pt x="976" y="9461"/>
                    </a:cubicBezTo>
                    <a:cubicBezTo>
                      <a:pt x="976" y="9127"/>
                      <a:pt x="976" y="8806"/>
                      <a:pt x="976" y="8472"/>
                    </a:cubicBezTo>
                    <a:cubicBezTo>
                      <a:pt x="1631" y="8080"/>
                      <a:pt x="2358" y="7746"/>
                      <a:pt x="2965" y="7282"/>
                    </a:cubicBezTo>
                    <a:close/>
                    <a:moveTo>
                      <a:pt x="2917" y="8722"/>
                    </a:moveTo>
                    <a:cubicBezTo>
                      <a:pt x="2893" y="9389"/>
                      <a:pt x="2881" y="10056"/>
                      <a:pt x="2870" y="10723"/>
                    </a:cubicBezTo>
                    <a:cubicBezTo>
                      <a:pt x="2227" y="10913"/>
                      <a:pt x="1619" y="11354"/>
                      <a:pt x="1084" y="11687"/>
                    </a:cubicBezTo>
                    <a:cubicBezTo>
                      <a:pt x="1034" y="11727"/>
                      <a:pt x="1059" y="11791"/>
                      <a:pt x="1103" y="11791"/>
                    </a:cubicBezTo>
                    <a:cubicBezTo>
                      <a:pt x="1112" y="11791"/>
                      <a:pt x="1121" y="11788"/>
                      <a:pt x="1131" y="11782"/>
                    </a:cubicBezTo>
                    <a:cubicBezTo>
                      <a:pt x="1477" y="11592"/>
                      <a:pt x="1834" y="11425"/>
                      <a:pt x="2179" y="11270"/>
                    </a:cubicBezTo>
                    <a:cubicBezTo>
                      <a:pt x="2405" y="11163"/>
                      <a:pt x="2643" y="11068"/>
                      <a:pt x="2870" y="10961"/>
                    </a:cubicBezTo>
                    <a:lnTo>
                      <a:pt x="2870" y="10961"/>
                    </a:lnTo>
                    <a:cubicBezTo>
                      <a:pt x="2858" y="11306"/>
                      <a:pt x="2846" y="11651"/>
                      <a:pt x="2846" y="12009"/>
                    </a:cubicBezTo>
                    <a:cubicBezTo>
                      <a:pt x="2191" y="12175"/>
                      <a:pt x="1548" y="12592"/>
                      <a:pt x="988" y="12961"/>
                    </a:cubicBezTo>
                    <a:cubicBezTo>
                      <a:pt x="988" y="12247"/>
                      <a:pt x="976" y="11532"/>
                      <a:pt x="976" y="10818"/>
                    </a:cubicBezTo>
                    <a:cubicBezTo>
                      <a:pt x="1596" y="10485"/>
                      <a:pt x="2370" y="10199"/>
                      <a:pt x="2858" y="9711"/>
                    </a:cubicBezTo>
                    <a:cubicBezTo>
                      <a:pt x="2879" y="9689"/>
                      <a:pt x="2862" y="9638"/>
                      <a:pt x="2822" y="9638"/>
                    </a:cubicBezTo>
                    <a:cubicBezTo>
                      <a:pt x="2818" y="9638"/>
                      <a:pt x="2814" y="9638"/>
                      <a:pt x="2810" y="9639"/>
                    </a:cubicBezTo>
                    <a:cubicBezTo>
                      <a:pt x="2167" y="9818"/>
                      <a:pt x="1548" y="10306"/>
                      <a:pt x="976" y="10663"/>
                    </a:cubicBezTo>
                    <a:cubicBezTo>
                      <a:pt x="976" y="10318"/>
                      <a:pt x="976" y="9961"/>
                      <a:pt x="976" y="9615"/>
                    </a:cubicBezTo>
                    <a:cubicBezTo>
                      <a:pt x="1357" y="9461"/>
                      <a:pt x="1727" y="9294"/>
                      <a:pt x="2096" y="9115"/>
                    </a:cubicBezTo>
                    <a:cubicBezTo>
                      <a:pt x="2370" y="8996"/>
                      <a:pt x="2667" y="8889"/>
                      <a:pt x="2917" y="8722"/>
                    </a:cubicBezTo>
                    <a:close/>
                    <a:moveTo>
                      <a:pt x="2846" y="12223"/>
                    </a:moveTo>
                    <a:cubicBezTo>
                      <a:pt x="2834" y="12568"/>
                      <a:pt x="2834" y="12902"/>
                      <a:pt x="2834" y="13247"/>
                    </a:cubicBezTo>
                    <a:cubicBezTo>
                      <a:pt x="2179" y="13402"/>
                      <a:pt x="1572" y="13747"/>
                      <a:pt x="988" y="14092"/>
                    </a:cubicBezTo>
                    <a:cubicBezTo>
                      <a:pt x="988" y="14045"/>
                      <a:pt x="988" y="14009"/>
                      <a:pt x="988" y="13973"/>
                    </a:cubicBezTo>
                    <a:cubicBezTo>
                      <a:pt x="988" y="13699"/>
                      <a:pt x="988" y="13425"/>
                      <a:pt x="988" y="13152"/>
                    </a:cubicBezTo>
                    <a:cubicBezTo>
                      <a:pt x="1310" y="12973"/>
                      <a:pt x="1631" y="12806"/>
                      <a:pt x="1953" y="12640"/>
                    </a:cubicBezTo>
                    <a:cubicBezTo>
                      <a:pt x="2239" y="12497"/>
                      <a:pt x="2560" y="12378"/>
                      <a:pt x="2846" y="12223"/>
                    </a:cubicBezTo>
                    <a:close/>
                    <a:moveTo>
                      <a:pt x="2834" y="13437"/>
                    </a:moveTo>
                    <a:cubicBezTo>
                      <a:pt x="2834" y="13735"/>
                      <a:pt x="2822" y="14045"/>
                      <a:pt x="2822" y="14342"/>
                    </a:cubicBezTo>
                    <a:cubicBezTo>
                      <a:pt x="2560" y="14437"/>
                      <a:pt x="2286" y="14628"/>
                      <a:pt x="2060" y="14747"/>
                    </a:cubicBezTo>
                    <a:cubicBezTo>
                      <a:pt x="1703" y="14949"/>
                      <a:pt x="1346" y="15164"/>
                      <a:pt x="1000" y="15378"/>
                    </a:cubicBezTo>
                    <a:cubicBezTo>
                      <a:pt x="988" y="15009"/>
                      <a:pt x="988" y="14640"/>
                      <a:pt x="988" y="14271"/>
                    </a:cubicBezTo>
                    <a:cubicBezTo>
                      <a:pt x="1596" y="13985"/>
                      <a:pt x="2250" y="13759"/>
                      <a:pt x="2834" y="13437"/>
                    </a:cubicBezTo>
                    <a:close/>
                    <a:moveTo>
                      <a:pt x="2822" y="14545"/>
                    </a:moveTo>
                    <a:cubicBezTo>
                      <a:pt x="2822" y="14926"/>
                      <a:pt x="2834" y="15295"/>
                      <a:pt x="2834" y="15676"/>
                    </a:cubicBezTo>
                    <a:cubicBezTo>
                      <a:pt x="2179" y="15795"/>
                      <a:pt x="1548" y="16188"/>
                      <a:pt x="1000" y="16569"/>
                    </a:cubicBezTo>
                    <a:cubicBezTo>
                      <a:pt x="1000" y="16223"/>
                      <a:pt x="1000" y="15878"/>
                      <a:pt x="1000" y="15533"/>
                    </a:cubicBezTo>
                    <a:cubicBezTo>
                      <a:pt x="1334" y="15366"/>
                      <a:pt x="1679" y="15188"/>
                      <a:pt x="2012" y="15021"/>
                    </a:cubicBezTo>
                    <a:cubicBezTo>
                      <a:pt x="2191" y="14926"/>
                      <a:pt x="2370" y="14830"/>
                      <a:pt x="2548" y="14735"/>
                    </a:cubicBezTo>
                    <a:cubicBezTo>
                      <a:pt x="2608" y="14699"/>
                      <a:pt x="2715" y="14604"/>
                      <a:pt x="2822" y="14545"/>
                    </a:cubicBezTo>
                    <a:close/>
                    <a:moveTo>
                      <a:pt x="2834" y="15854"/>
                    </a:moveTo>
                    <a:cubicBezTo>
                      <a:pt x="2834" y="16211"/>
                      <a:pt x="2846" y="16569"/>
                      <a:pt x="2846" y="16938"/>
                    </a:cubicBezTo>
                    <a:cubicBezTo>
                      <a:pt x="2524" y="17045"/>
                      <a:pt x="2227" y="17235"/>
                      <a:pt x="1929" y="17414"/>
                    </a:cubicBezTo>
                    <a:cubicBezTo>
                      <a:pt x="1619" y="17593"/>
                      <a:pt x="1322" y="17783"/>
                      <a:pt x="1024" y="17986"/>
                    </a:cubicBezTo>
                    <a:cubicBezTo>
                      <a:pt x="1024" y="17581"/>
                      <a:pt x="1012" y="17176"/>
                      <a:pt x="1000" y="16771"/>
                    </a:cubicBezTo>
                    <a:cubicBezTo>
                      <a:pt x="1310" y="16592"/>
                      <a:pt x="1619" y="16414"/>
                      <a:pt x="1941" y="16259"/>
                    </a:cubicBezTo>
                    <a:cubicBezTo>
                      <a:pt x="2227" y="16116"/>
                      <a:pt x="2548" y="15997"/>
                      <a:pt x="2834" y="15854"/>
                    </a:cubicBezTo>
                    <a:close/>
                    <a:moveTo>
                      <a:pt x="2846" y="17140"/>
                    </a:moveTo>
                    <a:cubicBezTo>
                      <a:pt x="2846" y="17235"/>
                      <a:pt x="2846" y="17331"/>
                      <a:pt x="2846" y="17426"/>
                    </a:cubicBezTo>
                    <a:cubicBezTo>
                      <a:pt x="2858" y="17616"/>
                      <a:pt x="2858" y="17807"/>
                      <a:pt x="2858" y="17997"/>
                    </a:cubicBezTo>
                    <a:cubicBezTo>
                      <a:pt x="2572" y="18116"/>
                      <a:pt x="2322" y="18283"/>
                      <a:pt x="2060" y="18438"/>
                    </a:cubicBezTo>
                    <a:cubicBezTo>
                      <a:pt x="1715" y="18628"/>
                      <a:pt x="1381" y="18831"/>
                      <a:pt x="1048" y="19045"/>
                    </a:cubicBezTo>
                    <a:cubicBezTo>
                      <a:pt x="1036" y="18748"/>
                      <a:pt x="1036" y="18462"/>
                      <a:pt x="1024" y="18176"/>
                    </a:cubicBezTo>
                    <a:cubicBezTo>
                      <a:pt x="1369" y="17986"/>
                      <a:pt x="1703" y="17795"/>
                      <a:pt x="2048" y="17605"/>
                    </a:cubicBezTo>
                    <a:cubicBezTo>
                      <a:pt x="2310" y="17462"/>
                      <a:pt x="2596" y="17319"/>
                      <a:pt x="2846" y="17140"/>
                    </a:cubicBezTo>
                    <a:close/>
                    <a:moveTo>
                      <a:pt x="2846" y="18259"/>
                    </a:moveTo>
                    <a:cubicBezTo>
                      <a:pt x="2846" y="18533"/>
                      <a:pt x="2846" y="18819"/>
                      <a:pt x="2834" y="19093"/>
                    </a:cubicBezTo>
                    <a:cubicBezTo>
                      <a:pt x="2215" y="19319"/>
                      <a:pt x="1619" y="19640"/>
                      <a:pt x="1072" y="20010"/>
                    </a:cubicBezTo>
                    <a:cubicBezTo>
                      <a:pt x="1060" y="19891"/>
                      <a:pt x="1060" y="19783"/>
                      <a:pt x="1060" y="19664"/>
                    </a:cubicBezTo>
                    <a:cubicBezTo>
                      <a:pt x="1048" y="19521"/>
                      <a:pt x="1048" y="19379"/>
                      <a:pt x="1048" y="19248"/>
                    </a:cubicBezTo>
                    <a:cubicBezTo>
                      <a:pt x="1631" y="18974"/>
                      <a:pt x="2322" y="18676"/>
                      <a:pt x="2846" y="18259"/>
                    </a:cubicBezTo>
                    <a:close/>
                    <a:moveTo>
                      <a:pt x="2834" y="19319"/>
                    </a:moveTo>
                    <a:cubicBezTo>
                      <a:pt x="2834" y="19581"/>
                      <a:pt x="2834" y="19843"/>
                      <a:pt x="2834" y="20105"/>
                    </a:cubicBezTo>
                    <a:cubicBezTo>
                      <a:pt x="2667" y="20176"/>
                      <a:pt x="2512" y="20272"/>
                      <a:pt x="2358" y="20367"/>
                    </a:cubicBezTo>
                    <a:cubicBezTo>
                      <a:pt x="1941" y="20617"/>
                      <a:pt x="1536" y="20891"/>
                      <a:pt x="1155" y="21164"/>
                    </a:cubicBezTo>
                    <a:cubicBezTo>
                      <a:pt x="1119" y="20843"/>
                      <a:pt x="1096" y="20510"/>
                      <a:pt x="1084" y="20200"/>
                    </a:cubicBezTo>
                    <a:cubicBezTo>
                      <a:pt x="1381" y="20010"/>
                      <a:pt x="1703" y="19819"/>
                      <a:pt x="2024" y="19664"/>
                    </a:cubicBezTo>
                    <a:cubicBezTo>
                      <a:pt x="2286" y="19545"/>
                      <a:pt x="2548" y="19426"/>
                      <a:pt x="2810" y="19319"/>
                    </a:cubicBezTo>
                    <a:close/>
                    <a:moveTo>
                      <a:pt x="2846" y="20391"/>
                    </a:moveTo>
                    <a:cubicBezTo>
                      <a:pt x="2858" y="20724"/>
                      <a:pt x="2870" y="21057"/>
                      <a:pt x="2917" y="21379"/>
                    </a:cubicBezTo>
                    <a:cubicBezTo>
                      <a:pt x="2679" y="21498"/>
                      <a:pt x="2453" y="21665"/>
                      <a:pt x="2215" y="21807"/>
                    </a:cubicBezTo>
                    <a:cubicBezTo>
                      <a:pt x="1893" y="21998"/>
                      <a:pt x="1572" y="22188"/>
                      <a:pt x="1238" y="22367"/>
                    </a:cubicBezTo>
                    <a:cubicBezTo>
                      <a:pt x="1215" y="22022"/>
                      <a:pt x="1191" y="21688"/>
                      <a:pt x="1167" y="21343"/>
                    </a:cubicBezTo>
                    <a:cubicBezTo>
                      <a:pt x="1727" y="21022"/>
                      <a:pt x="2274" y="20700"/>
                      <a:pt x="2846" y="20391"/>
                    </a:cubicBezTo>
                    <a:close/>
                    <a:moveTo>
                      <a:pt x="3584" y="805"/>
                    </a:moveTo>
                    <a:cubicBezTo>
                      <a:pt x="4902" y="878"/>
                      <a:pt x="6227" y="901"/>
                      <a:pt x="7554" y="901"/>
                    </a:cubicBezTo>
                    <a:cubicBezTo>
                      <a:pt x="9916" y="901"/>
                      <a:pt x="12287" y="827"/>
                      <a:pt x="14652" y="827"/>
                    </a:cubicBezTo>
                    <a:cubicBezTo>
                      <a:pt x="15520" y="827"/>
                      <a:pt x="16387" y="837"/>
                      <a:pt x="17252" y="864"/>
                    </a:cubicBezTo>
                    <a:cubicBezTo>
                      <a:pt x="19503" y="936"/>
                      <a:pt x="21741" y="1019"/>
                      <a:pt x="23991" y="1138"/>
                    </a:cubicBezTo>
                    <a:cubicBezTo>
                      <a:pt x="25546" y="1212"/>
                      <a:pt x="27208" y="1459"/>
                      <a:pt x="28817" y="1459"/>
                    </a:cubicBezTo>
                    <a:cubicBezTo>
                      <a:pt x="29278" y="1459"/>
                      <a:pt x="29734" y="1439"/>
                      <a:pt x="30183" y="1388"/>
                    </a:cubicBezTo>
                    <a:cubicBezTo>
                      <a:pt x="30242" y="5008"/>
                      <a:pt x="30337" y="8639"/>
                      <a:pt x="30325" y="12259"/>
                    </a:cubicBezTo>
                    <a:cubicBezTo>
                      <a:pt x="30325" y="14056"/>
                      <a:pt x="30337" y="15842"/>
                      <a:pt x="30325" y="17640"/>
                    </a:cubicBezTo>
                    <a:cubicBezTo>
                      <a:pt x="30313" y="19188"/>
                      <a:pt x="30063" y="20962"/>
                      <a:pt x="30337" y="22510"/>
                    </a:cubicBezTo>
                    <a:cubicBezTo>
                      <a:pt x="29518" y="22342"/>
                      <a:pt x="28651" y="22293"/>
                      <a:pt x="27776" y="22293"/>
                    </a:cubicBezTo>
                    <a:cubicBezTo>
                      <a:pt x="26540" y="22293"/>
                      <a:pt x="25286" y="22391"/>
                      <a:pt x="24122" y="22391"/>
                    </a:cubicBezTo>
                    <a:lnTo>
                      <a:pt x="17145" y="22391"/>
                    </a:lnTo>
                    <a:cubicBezTo>
                      <a:pt x="14812" y="22403"/>
                      <a:pt x="12490" y="22403"/>
                      <a:pt x="10168" y="22415"/>
                    </a:cubicBezTo>
                    <a:cubicBezTo>
                      <a:pt x="9171" y="22415"/>
                      <a:pt x="8158" y="22383"/>
                      <a:pt x="7146" y="22383"/>
                    </a:cubicBezTo>
                    <a:cubicBezTo>
                      <a:pt x="6008" y="22383"/>
                      <a:pt x="4872" y="22423"/>
                      <a:pt x="3763" y="22593"/>
                    </a:cubicBezTo>
                    <a:cubicBezTo>
                      <a:pt x="4084" y="21057"/>
                      <a:pt x="3739" y="19271"/>
                      <a:pt x="3703" y="17724"/>
                    </a:cubicBezTo>
                    <a:cubicBezTo>
                      <a:pt x="3655" y="15842"/>
                      <a:pt x="3632" y="13961"/>
                      <a:pt x="3632" y="12068"/>
                    </a:cubicBezTo>
                    <a:cubicBezTo>
                      <a:pt x="3620" y="8330"/>
                      <a:pt x="3632" y="4579"/>
                      <a:pt x="3584" y="829"/>
                    </a:cubicBezTo>
                    <a:cubicBezTo>
                      <a:pt x="3584" y="817"/>
                      <a:pt x="3584" y="817"/>
                      <a:pt x="3584" y="805"/>
                    </a:cubicBezTo>
                    <a:close/>
                    <a:moveTo>
                      <a:pt x="2953" y="21617"/>
                    </a:moveTo>
                    <a:cubicBezTo>
                      <a:pt x="3001" y="21998"/>
                      <a:pt x="3084" y="22367"/>
                      <a:pt x="3203" y="22700"/>
                    </a:cubicBezTo>
                    <a:cubicBezTo>
                      <a:pt x="2715" y="22843"/>
                      <a:pt x="2274" y="23153"/>
                      <a:pt x="1858" y="23450"/>
                    </a:cubicBezTo>
                    <a:cubicBezTo>
                      <a:pt x="1655" y="23593"/>
                      <a:pt x="1429" y="23736"/>
                      <a:pt x="1215" y="23903"/>
                    </a:cubicBezTo>
                    <a:cubicBezTo>
                      <a:pt x="1262" y="23474"/>
                      <a:pt x="1262" y="23022"/>
                      <a:pt x="1238" y="22569"/>
                    </a:cubicBezTo>
                    <a:cubicBezTo>
                      <a:pt x="1608" y="22379"/>
                      <a:pt x="1977" y="22188"/>
                      <a:pt x="2334" y="21986"/>
                    </a:cubicBezTo>
                    <a:cubicBezTo>
                      <a:pt x="2536" y="21879"/>
                      <a:pt x="2751" y="21760"/>
                      <a:pt x="2953" y="21617"/>
                    </a:cubicBezTo>
                    <a:close/>
                    <a:moveTo>
                      <a:pt x="4667" y="23093"/>
                    </a:moveTo>
                    <a:cubicBezTo>
                      <a:pt x="5108" y="23129"/>
                      <a:pt x="5548" y="23165"/>
                      <a:pt x="5989" y="23177"/>
                    </a:cubicBezTo>
                    <a:cubicBezTo>
                      <a:pt x="5537" y="23486"/>
                      <a:pt x="5132" y="23915"/>
                      <a:pt x="4739" y="24320"/>
                    </a:cubicBezTo>
                    <a:cubicBezTo>
                      <a:pt x="4495" y="24314"/>
                      <a:pt x="4251" y="24311"/>
                      <a:pt x="4007" y="24311"/>
                    </a:cubicBezTo>
                    <a:cubicBezTo>
                      <a:pt x="3763" y="24311"/>
                      <a:pt x="3518" y="24314"/>
                      <a:pt x="3274" y="24320"/>
                    </a:cubicBezTo>
                    <a:cubicBezTo>
                      <a:pt x="3524" y="24105"/>
                      <a:pt x="3763" y="23879"/>
                      <a:pt x="4013" y="23665"/>
                    </a:cubicBezTo>
                    <a:cubicBezTo>
                      <a:pt x="4239" y="23486"/>
                      <a:pt x="4489" y="23320"/>
                      <a:pt x="4667" y="23093"/>
                    </a:cubicBezTo>
                    <a:close/>
                    <a:moveTo>
                      <a:pt x="6156" y="23177"/>
                    </a:moveTo>
                    <a:cubicBezTo>
                      <a:pt x="6656" y="23189"/>
                      <a:pt x="7168" y="23189"/>
                      <a:pt x="7680" y="23189"/>
                    </a:cubicBezTo>
                    <a:cubicBezTo>
                      <a:pt x="7346" y="23343"/>
                      <a:pt x="7084" y="23629"/>
                      <a:pt x="6834" y="23879"/>
                    </a:cubicBezTo>
                    <a:cubicBezTo>
                      <a:pt x="6691" y="24034"/>
                      <a:pt x="6549" y="24189"/>
                      <a:pt x="6394" y="24343"/>
                    </a:cubicBezTo>
                    <a:cubicBezTo>
                      <a:pt x="5918" y="24332"/>
                      <a:pt x="5429" y="24320"/>
                      <a:pt x="4929" y="24320"/>
                    </a:cubicBezTo>
                    <a:cubicBezTo>
                      <a:pt x="5358" y="23962"/>
                      <a:pt x="5810" y="23605"/>
                      <a:pt x="6156" y="23177"/>
                    </a:cubicBezTo>
                    <a:close/>
                    <a:moveTo>
                      <a:pt x="8763" y="23177"/>
                    </a:moveTo>
                    <a:cubicBezTo>
                      <a:pt x="8299" y="23510"/>
                      <a:pt x="7894" y="23939"/>
                      <a:pt x="7501" y="24355"/>
                    </a:cubicBezTo>
                    <a:lnTo>
                      <a:pt x="7346" y="24355"/>
                    </a:lnTo>
                    <a:cubicBezTo>
                      <a:pt x="7108" y="24355"/>
                      <a:pt x="6870" y="24355"/>
                      <a:pt x="6632" y="24343"/>
                    </a:cubicBezTo>
                    <a:cubicBezTo>
                      <a:pt x="6680" y="24296"/>
                      <a:pt x="6739" y="24248"/>
                      <a:pt x="6787" y="24201"/>
                    </a:cubicBezTo>
                    <a:cubicBezTo>
                      <a:pt x="7120" y="23867"/>
                      <a:pt x="7501" y="23558"/>
                      <a:pt x="7834" y="23224"/>
                    </a:cubicBezTo>
                    <a:cubicBezTo>
                      <a:pt x="7846" y="23212"/>
                      <a:pt x="7846" y="23200"/>
                      <a:pt x="7846" y="23189"/>
                    </a:cubicBezTo>
                    <a:cubicBezTo>
                      <a:pt x="8156" y="23177"/>
                      <a:pt x="8454" y="23177"/>
                      <a:pt x="8763" y="23177"/>
                    </a:cubicBezTo>
                    <a:close/>
                    <a:moveTo>
                      <a:pt x="9747" y="23159"/>
                    </a:moveTo>
                    <a:cubicBezTo>
                      <a:pt x="9885" y="23159"/>
                      <a:pt x="10021" y="23161"/>
                      <a:pt x="10156" y="23165"/>
                    </a:cubicBezTo>
                    <a:lnTo>
                      <a:pt x="10299" y="23165"/>
                    </a:lnTo>
                    <a:cubicBezTo>
                      <a:pt x="9811" y="23450"/>
                      <a:pt x="9382" y="23927"/>
                      <a:pt x="8977" y="24367"/>
                    </a:cubicBezTo>
                    <a:cubicBezTo>
                      <a:pt x="8549" y="24367"/>
                      <a:pt x="8132" y="24355"/>
                      <a:pt x="7704" y="24355"/>
                    </a:cubicBezTo>
                    <a:cubicBezTo>
                      <a:pt x="8120" y="23974"/>
                      <a:pt x="8549" y="23605"/>
                      <a:pt x="8906" y="23165"/>
                    </a:cubicBezTo>
                    <a:cubicBezTo>
                      <a:pt x="9192" y="23165"/>
                      <a:pt x="9472" y="23159"/>
                      <a:pt x="9747" y="23159"/>
                    </a:cubicBezTo>
                    <a:close/>
                    <a:moveTo>
                      <a:pt x="11490" y="23165"/>
                    </a:moveTo>
                    <a:cubicBezTo>
                      <a:pt x="11299" y="23296"/>
                      <a:pt x="11121" y="23462"/>
                      <a:pt x="10954" y="23605"/>
                    </a:cubicBezTo>
                    <a:cubicBezTo>
                      <a:pt x="10704" y="23843"/>
                      <a:pt x="10466" y="24082"/>
                      <a:pt x="10228" y="24320"/>
                    </a:cubicBezTo>
                    <a:cubicBezTo>
                      <a:pt x="10204" y="24332"/>
                      <a:pt x="10204" y="24355"/>
                      <a:pt x="10204" y="24367"/>
                    </a:cubicBezTo>
                    <a:lnTo>
                      <a:pt x="9251" y="24367"/>
                    </a:lnTo>
                    <a:cubicBezTo>
                      <a:pt x="9716" y="24010"/>
                      <a:pt x="10204" y="23629"/>
                      <a:pt x="10501" y="23165"/>
                    </a:cubicBezTo>
                    <a:close/>
                    <a:moveTo>
                      <a:pt x="13216" y="23165"/>
                    </a:moveTo>
                    <a:cubicBezTo>
                      <a:pt x="12918" y="23355"/>
                      <a:pt x="12657" y="23605"/>
                      <a:pt x="12406" y="23831"/>
                    </a:cubicBezTo>
                    <a:cubicBezTo>
                      <a:pt x="12204" y="24010"/>
                      <a:pt x="12002" y="24201"/>
                      <a:pt x="11799" y="24379"/>
                    </a:cubicBezTo>
                    <a:cubicBezTo>
                      <a:pt x="11323" y="24379"/>
                      <a:pt x="10847" y="24379"/>
                      <a:pt x="10371" y="24367"/>
                    </a:cubicBezTo>
                    <a:cubicBezTo>
                      <a:pt x="10609" y="24153"/>
                      <a:pt x="10847" y="23951"/>
                      <a:pt x="11097" y="23748"/>
                    </a:cubicBezTo>
                    <a:cubicBezTo>
                      <a:pt x="11311" y="23558"/>
                      <a:pt x="11549" y="23379"/>
                      <a:pt x="11728" y="23165"/>
                    </a:cubicBezTo>
                    <a:close/>
                    <a:moveTo>
                      <a:pt x="25956" y="23224"/>
                    </a:moveTo>
                    <a:cubicBezTo>
                      <a:pt x="26253" y="23236"/>
                      <a:pt x="26551" y="23248"/>
                      <a:pt x="26861" y="23260"/>
                    </a:cubicBezTo>
                    <a:cubicBezTo>
                      <a:pt x="26765" y="23355"/>
                      <a:pt x="26694" y="23439"/>
                      <a:pt x="26623" y="23510"/>
                    </a:cubicBezTo>
                    <a:cubicBezTo>
                      <a:pt x="26313" y="23784"/>
                      <a:pt x="26015" y="24082"/>
                      <a:pt x="25718" y="24367"/>
                    </a:cubicBezTo>
                    <a:cubicBezTo>
                      <a:pt x="25585" y="24364"/>
                      <a:pt x="25453" y="24362"/>
                      <a:pt x="25320" y="24362"/>
                    </a:cubicBezTo>
                    <a:cubicBezTo>
                      <a:pt x="24999" y="24362"/>
                      <a:pt x="24677" y="24371"/>
                      <a:pt x="24348" y="24379"/>
                    </a:cubicBezTo>
                    <a:cubicBezTo>
                      <a:pt x="24682" y="24165"/>
                      <a:pt x="25003" y="23951"/>
                      <a:pt x="25313" y="23724"/>
                    </a:cubicBezTo>
                    <a:cubicBezTo>
                      <a:pt x="25515" y="23570"/>
                      <a:pt x="25753" y="23415"/>
                      <a:pt x="25956" y="23224"/>
                    </a:cubicBezTo>
                    <a:close/>
                    <a:moveTo>
                      <a:pt x="14621" y="23165"/>
                    </a:moveTo>
                    <a:cubicBezTo>
                      <a:pt x="14335" y="23379"/>
                      <a:pt x="14085" y="23641"/>
                      <a:pt x="13823" y="23879"/>
                    </a:cubicBezTo>
                    <a:cubicBezTo>
                      <a:pt x="13645" y="24046"/>
                      <a:pt x="13454" y="24212"/>
                      <a:pt x="13264" y="24391"/>
                    </a:cubicBezTo>
                    <a:cubicBezTo>
                      <a:pt x="12859" y="24379"/>
                      <a:pt x="12442" y="24379"/>
                      <a:pt x="12025" y="24379"/>
                    </a:cubicBezTo>
                    <a:cubicBezTo>
                      <a:pt x="12180" y="24260"/>
                      <a:pt x="12335" y="24141"/>
                      <a:pt x="12478" y="24022"/>
                    </a:cubicBezTo>
                    <a:cubicBezTo>
                      <a:pt x="12799" y="23760"/>
                      <a:pt x="13168" y="23498"/>
                      <a:pt x="13419" y="23165"/>
                    </a:cubicBezTo>
                    <a:close/>
                    <a:moveTo>
                      <a:pt x="16086" y="23177"/>
                    </a:moveTo>
                    <a:cubicBezTo>
                      <a:pt x="15764" y="23379"/>
                      <a:pt x="15490" y="23665"/>
                      <a:pt x="15216" y="23927"/>
                    </a:cubicBezTo>
                    <a:cubicBezTo>
                      <a:pt x="15050" y="24082"/>
                      <a:pt x="14895" y="24236"/>
                      <a:pt x="14740" y="24391"/>
                    </a:cubicBezTo>
                    <a:lnTo>
                      <a:pt x="13585" y="24391"/>
                    </a:lnTo>
                    <a:cubicBezTo>
                      <a:pt x="14050" y="24034"/>
                      <a:pt x="14502" y="23629"/>
                      <a:pt x="14800" y="23177"/>
                    </a:cubicBezTo>
                    <a:close/>
                    <a:moveTo>
                      <a:pt x="19086" y="23177"/>
                    </a:moveTo>
                    <a:cubicBezTo>
                      <a:pt x="18717" y="23355"/>
                      <a:pt x="18383" y="23617"/>
                      <a:pt x="18062" y="23843"/>
                    </a:cubicBezTo>
                    <a:cubicBezTo>
                      <a:pt x="17812" y="24034"/>
                      <a:pt x="17562" y="24224"/>
                      <a:pt x="17312" y="24415"/>
                    </a:cubicBezTo>
                    <a:cubicBezTo>
                      <a:pt x="16990" y="24415"/>
                      <a:pt x="16657" y="24403"/>
                      <a:pt x="16324" y="24403"/>
                    </a:cubicBezTo>
                    <a:cubicBezTo>
                      <a:pt x="16490" y="24284"/>
                      <a:pt x="16669" y="24165"/>
                      <a:pt x="16836" y="24046"/>
                    </a:cubicBezTo>
                    <a:cubicBezTo>
                      <a:pt x="17145" y="23820"/>
                      <a:pt x="17490" y="23605"/>
                      <a:pt x="17717" y="23296"/>
                    </a:cubicBezTo>
                    <a:cubicBezTo>
                      <a:pt x="17738" y="23252"/>
                      <a:pt x="17701" y="23199"/>
                      <a:pt x="17658" y="23199"/>
                    </a:cubicBezTo>
                    <a:cubicBezTo>
                      <a:pt x="17654" y="23199"/>
                      <a:pt x="17649" y="23199"/>
                      <a:pt x="17645" y="23200"/>
                    </a:cubicBezTo>
                    <a:cubicBezTo>
                      <a:pt x="17288" y="23331"/>
                      <a:pt x="16990" y="23617"/>
                      <a:pt x="16693" y="23855"/>
                    </a:cubicBezTo>
                    <a:cubicBezTo>
                      <a:pt x="16455" y="24034"/>
                      <a:pt x="16228" y="24224"/>
                      <a:pt x="16002" y="24403"/>
                    </a:cubicBezTo>
                    <a:cubicBezTo>
                      <a:pt x="15657" y="24403"/>
                      <a:pt x="15312" y="24403"/>
                      <a:pt x="14954" y="24391"/>
                    </a:cubicBezTo>
                    <a:cubicBezTo>
                      <a:pt x="15085" y="24284"/>
                      <a:pt x="15216" y="24177"/>
                      <a:pt x="15347" y="24058"/>
                    </a:cubicBezTo>
                    <a:cubicBezTo>
                      <a:pt x="15657" y="23772"/>
                      <a:pt x="16002" y="23510"/>
                      <a:pt x="16264" y="23177"/>
                    </a:cubicBezTo>
                    <a:close/>
                    <a:moveTo>
                      <a:pt x="20157" y="23177"/>
                    </a:moveTo>
                    <a:cubicBezTo>
                      <a:pt x="19931" y="23331"/>
                      <a:pt x="19717" y="23534"/>
                      <a:pt x="19515" y="23701"/>
                    </a:cubicBezTo>
                    <a:cubicBezTo>
                      <a:pt x="19229" y="23939"/>
                      <a:pt x="18955" y="24189"/>
                      <a:pt x="18657" y="24427"/>
                    </a:cubicBezTo>
                    <a:cubicBezTo>
                      <a:pt x="18312" y="24415"/>
                      <a:pt x="17955" y="24415"/>
                      <a:pt x="17610" y="24415"/>
                    </a:cubicBezTo>
                    <a:cubicBezTo>
                      <a:pt x="17800" y="24284"/>
                      <a:pt x="17979" y="24153"/>
                      <a:pt x="18169" y="24034"/>
                    </a:cubicBezTo>
                    <a:cubicBezTo>
                      <a:pt x="18550" y="23772"/>
                      <a:pt x="18979" y="23534"/>
                      <a:pt x="19300" y="23200"/>
                    </a:cubicBezTo>
                    <a:cubicBezTo>
                      <a:pt x="19300" y="23189"/>
                      <a:pt x="19300" y="23189"/>
                      <a:pt x="19312" y="23177"/>
                    </a:cubicBezTo>
                    <a:close/>
                    <a:moveTo>
                      <a:pt x="24277" y="23177"/>
                    </a:moveTo>
                    <a:cubicBezTo>
                      <a:pt x="24706" y="23189"/>
                      <a:pt x="25146" y="23200"/>
                      <a:pt x="25587" y="23212"/>
                    </a:cubicBezTo>
                    <a:cubicBezTo>
                      <a:pt x="25468" y="23308"/>
                      <a:pt x="25349" y="23415"/>
                      <a:pt x="25241" y="23498"/>
                    </a:cubicBezTo>
                    <a:cubicBezTo>
                      <a:pt x="24872" y="23808"/>
                      <a:pt x="24491" y="24093"/>
                      <a:pt x="24110" y="24391"/>
                    </a:cubicBezTo>
                    <a:cubicBezTo>
                      <a:pt x="23741" y="24403"/>
                      <a:pt x="23372" y="24415"/>
                      <a:pt x="23015" y="24427"/>
                    </a:cubicBezTo>
                    <a:cubicBezTo>
                      <a:pt x="23265" y="24153"/>
                      <a:pt x="23527" y="23891"/>
                      <a:pt x="23789" y="23629"/>
                    </a:cubicBezTo>
                    <a:cubicBezTo>
                      <a:pt x="23944" y="23474"/>
                      <a:pt x="24110" y="23331"/>
                      <a:pt x="24277" y="23177"/>
                    </a:cubicBezTo>
                    <a:close/>
                    <a:moveTo>
                      <a:pt x="3560" y="22950"/>
                    </a:moveTo>
                    <a:cubicBezTo>
                      <a:pt x="3882" y="23010"/>
                      <a:pt x="4203" y="23046"/>
                      <a:pt x="4536" y="23081"/>
                    </a:cubicBezTo>
                    <a:cubicBezTo>
                      <a:pt x="4310" y="23212"/>
                      <a:pt x="4108" y="23415"/>
                      <a:pt x="3929" y="23581"/>
                    </a:cubicBezTo>
                    <a:cubicBezTo>
                      <a:pt x="3667" y="23808"/>
                      <a:pt x="3417" y="24034"/>
                      <a:pt x="3179" y="24272"/>
                    </a:cubicBezTo>
                    <a:cubicBezTo>
                      <a:pt x="3155" y="24284"/>
                      <a:pt x="3155" y="24308"/>
                      <a:pt x="3167" y="24332"/>
                    </a:cubicBezTo>
                    <a:cubicBezTo>
                      <a:pt x="2643" y="24343"/>
                      <a:pt x="2108" y="24379"/>
                      <a:pt x="1584" y="24439"/>
                    </a:cubicBezTo>
                    <a:cubicBezTo>
                      <a:pt x="1834" y="24236"/>
                      <a:pt x="2060" y="24010"/>
                      <a:pt x="2298" y="23831"/>
                    </a:cubicBezTo>
                    <a:cubicBezTo>
                      <a:pt x="2679" y="23558"/>
                      <a:pt x="3096" y="23284"/>
                      <a:pt x="3429" y="22950"/>
                    </a:cubicBezTo>
                    <a:cubicBezTo>
                      <a:pt x="3453" y="22956"/>
                      <a:pt x="3474" y="22959"/>
                      <a:pt x="3495" y="22959"/>
                    </a:cubicBezTo>
                    <a:cubicBezTo>
                      <a:pt x="3515" y="22959"/>
                      <a:pt x="3536" y="22956"/>
                      <a:pt x="3560" y="22950"/>
                    </a:cubicBezTo>
                    <a:close/>
                    <a:moveTo>
                      <a:pt x="21550" y="23177"/>
                    </a:moveTo>
                    <a:cubicBezTo>
                      <a:pt x="21312" y="23331"/>
                      <a:pt x="21110" y="23546"/>
                      <a:pt x="20908" y="23712"/>
                    </a:cubicBezTo>
                    <a:cubicBezTo>
                      <a:pt x="20634" y="23951"/>
                      <a:pt x="20372" y="24189"/>
                      <a:pt x="20110" y="24439"/>
                    </a:cubicBezTo>
                    <a:cubicBezTo>
                      <a:pt x="19717" y="24427"/>
                      <a:pt x="19324" y="24427"/>
                      <a:pt x="18931" y="24427"/>
                    </a:cubicBezTo>
                    <a:cubicBezTo>
                      <a:pt x="19181" y="24260"/>
                      <a:pt x="19431" y="24082"/>
                      <a:pt x="19669" y="23903"/>
                    </a:cubicBezTo>
                    <a:cubicBezTo>
                      <a:pt x="19943" y="23689"/>
                      <a:pt x="20288" y="23462"/>
                      <a:pt x="20491" y="23177"/>
                    </a:cubicBezTo>
                    <a:close/>
                    <a:moveTo>
                      <a:pt x="22753" y="23177"/>
                    </a:moveTo>
                    <a:cubicBezTo>
                      <a:pt x="22598" y="23331"/>
                      <a:pt x="22443" y="23498"/>
                      <a:pt x="22289" y="23653"/>
                    </a:cubicBezTo>
                    <a:cubicBezTo>
                      <a:pt x="22015" y="23915"/>
                      <a:pt x="21753" y="24177"/>
                      <a:pt x="21491" y="24439"/>
                    </a:cubicBezTo>
                    <a:lnTo>
                      <a:pt x="20372" y="24439"/>
                    </a:lnTo>
                    <a:cubicBezTo>
                      <a:pt x="20586" y="24272"/>
                      <a:pt x="20800" y="24105"/>
                      <a:pt x="21015" y="23927"/>
                    </a:cubicBezTo>
                    <a:cubicBezTo>
                      <a:pt x="21300" y="23712"/>
                      <a:pt x="21646" y="23486"/>
                      <a:pt x="21848" y="23177"/>
                    </a:cubicBezTo>
                    <a:close/>
                    <a:moveTo>
                      <a:pt x="23944" y="23177"/>
                    </a:moveTo>
                    <a:cubicBezTo>
                      <a:pt x="23848" y="23284"/>
                      <a:pt x="23741" y="23391"/>
                      <a:pt x="23646" y="23486"/>
                    </a:cubicBezTo>
                    <a:cubicBezTo>
                      <a:pt x="23348" y="23784"/>
                      <a:pt x="23063" y="24105"/>
                      <a:pt x="22801" y="24427"/>
                    </a:cubicBezTo>
                    <a:cubicBezTo>
                      <a:pt x="22432" y="24439"/>
                      <a:pt x="22074" y="24451"/>
                      <a:pt x="21729" y="24451"/>
                    </a:cubicBezTo>
                    <a:lnTo>
                      <a:pt x="21705" y="24451"/>
                    </a:lnTo>
                    <a:cubicBezTo>
                      <a:pt x="21943" y="24212"/>
                      <a:pt x="22170" y="23986"/>
                      <a:pt x="22396" y="23760"/>
                    </a:cubicBezTo>
                    <a:cubicBezTo>
                      <a:pt x="22586" y="23570"/>
                      <a:pt x="22789" y="23379"/>
                      <a:pt x="22979" y="23177"/>
                    </a:cubicBezTo>
                    <a:close/>
                    <a:moveTo>
                      <a:pt x="28551" y="23260"/>
                    </a:moveTo>
                    <a:cubicBezTo>
                      <a:pt x="28266" y="23462"/>
                      <a:pt x="28039" y="23748"/>
                      <a:pt x="27813" y="23998"/>
                    </a:cubicBezTo>
                    <a:cubicBezTo>
                      <a:pt x="27670" y="24165"/>
                      <a:pt x="27539" y="24343"/>
                      <a:pt x="27408" y="24510"/>
                    </a:cubicBezTo>
                    <a:cubicBezTo>
                      <a:pt x="26932" y="24439"/>
                      <a:pt x="26444" y="24403"/>
                      <a:pt x="25944" y="24379"/>
                    </a:cubicBezTo>
                    <a:cubicBezTo>
                      <a:pt x="26158" y="24201"/>
                      <a:pt x="26373" y="24022"/>
                      <a:pt x="26587" y="23843"/>
                    </a:cubicBezTo>
                    <a:cubicBezTo>
                      <a:pt x="26646" y="23784"/>
                      <a:pt x="27063" y="23462"/>
                      <a:pt x="27242" y="23272"/>
                    </a:cubicBezTo>
                    <a:cubicBezTo>
                      <a:pt x="27424" y="23277"/>
                      <a:pt x="27605" y="23280"/>
                      <a:pt x="27785" y="23280"/>
                    </a:cubicBezTo>
                    <a:cubicBezTo>
                      <a:pt x="28039" y="23280"/>
                      <a:pt x="28293" y="23274"/>
                      <a:pt x="28551" y="23260"/>
                    </a:cubicBezTo>
                    <a:close/>
                    <a:moveTo>
                      <a:pt x="29802" y="23153"/>
                    </a:moveTo>
                    <a:lnTo>
                      <a:pt x="29802" y="23153"/>
                    </a:lnTo>
                    <a:cubicBezTo>
                      <a:pt x="29599" y="23284"/>
                      <a:pt x="29397" y="23415"/>
                      <a:pt x="29206" y="23558"/>
                    </a:cubicBezTo>
                    <a:cubicBezTo>
                      <a:pt x="28789" y="23855"/>
                      <a:pt x="28254" y="24177"/>
                      <a:pt x="27968" y="24617"/>
                    </a:cubicBezTo>
                    <a:cubicBezTo>
                      <a:pt x="27861" y="24593"/>
                      <a:pt x="27742" y="24570"/>
                      <a:pt x="27623" y="24558"/>
                    </a:cubicBezTo>
                    <a:cubicBezTo>
                      <a:pt x="27754" y="24415"/>
                      <a:pt x="27897" y="24272"/>
                      <a:pt x="28027" y="24129"/>
                    </a:cubicBezTo>
                    <a:cubicBezTo>
                      <a:pt x="28289" y="23867"/>
                      <a:pt x="28599" y="23617"/>
                      <a:pt x="28801" y="23320"/>
                    </a:cubicBezTo>
                    <a:cubicBezTo>
                      <a:pt x="28825" y="23296"/>
                      <a:pt x="28825" y="23272"/>
                      <a:pt x="28813" y="23248"/>
                    </a:cubicBezTo>
                    <a:cubicBezTo>
                      <a:pt x="29147" y="23224"/>
                      <a:pt x="29480" y="23200"/>
                      <a:pt x="29802" y="23153"/>
                    </a:cubicBezTo>
                    <a:close/>
                    <a:moveTo>
                      <a:pt x="11093" y="1"/>
                    </a:moveTo>
                    <a:cubicBezTo>
                      <a:pt x="8526" y="1"/>
                      <a:pt x="5954" y="112"/>
                      <a:pt x="3489" y="543"/>
                    </a:cubicBezTo>
                    <a:cubicBezTo>
                      <a:pt x="3465" y="531"/>
                      <a:pt x="3441" y="531"/>
                      <a:pt x="3405" y="531"/>
                    </a:cubicBezTo>
                    <a:cubicBezTo>
                      <a:pt x="2810" y="638"/>
                      <a:pt x="2286" y="983"/>
                      <a:pt x="1798" y="1341"/>
                    </a:cubicBezTo>
                    <a:cubicBezTo>
                      <a:pt x="1369" y="1650"/>
                      <a:pt x="786" y="1995"/>
                      <a:pt x="524" y="2472"/>
                    </a:cubicBezTo>
                    <a:cubicBezTo>
                      <a:pt x="453" y="2603"/>
                      <a:pt x="500" y="2722"/>
                      <a:pt x="595" y="2781"/>
                    </a:cubicBezTo>
                    <a:cubicBezTo>
                      <a:pt x="417" y="6508"/>
                      <a:pt x="238" y="10235"/>
                      <a:pt x="191" y="13973"/>
                    </a:cubicBezTo>
                    <a:cubicBezTo>
                      <a:pt x="167" y="15771"/>
                      <a:pt x="167" y="17569"/>
                      <a:pt x="203" y="19367"/>
                    </a:cubicBezTo>
                    <a:cubicBezTo>
                      <a:pt x="238" y="21022"/>
                      <a:pt x="0" y="23058"/>
                      <a:pt x="548" y="24641"/>
                    </a:cubicBezTo>
                    <a:cubicBezTo>
                      <a:pt x="505" y="24801"/>
                      <a:pt x="634" y="24932"/>
                      <a:pt x="782" y="24932"/>
                    </a:cubicBezTo>
                    <a:cubicBezTo>
                      <a:pt x="799" y="24932"/>
                      <a:pt x="816" y="24931"/>
                      <a:pt x="834" y="24927"/>
                    </a:cubicBezTo>
                    <a:cubicBezTo>
                      <a:pt x="848" y="24930"/>
                      <a:pt x="863" y="24931"/>
                      <a:pt x="876" y="24931"/>
                    </a:cubicBezTo>
                    <a:cubicBezTo>
                      <a:pt x="917" y="24931"/>
                      <a:pt x="953" y="24918"/>
                      <a:pt x="988" y="24891"/>
                    </a:cubicBezTo>
                    <a:cubicBezTo>
                      <a:pt x="2163" y="25080"/>
                      <a:pt x="3376" y="25116"/>
                      <a:pt x="4588" y="25116"/>
                    </a:cubicBezTo>
                    <a:cubicBezTo>
                      <a:pt x="5331" y="25116"/>
                      <a:pt x="6073" y="25103"/>
                      <a:pt x="6807" y="25103"/>
                    </a:cubicBezTo>
                    <a:cubicBezTo>
                      <a:pt x="6987" y="25103"/>
                      <a:pt x="7167" y="25103"/>
                      <a:pt x="7346" y="25105"/>
                    </a:cubicBezTo>
                    <a:cubicBezTo>
                      <a:pt x="9739" y="25117"/>
                      <a:pt x="12133" y="25153"/>
                      <a:pt x="14538" y="25177"/>
                    </a:cubicBezTo>
                    <a:cubicBezTo>
                      <a:pt x="16931" y="25201"/>
                      <a:pt x="19324" y="25225"/>
                      <a:pt x="21729" y="25236"/>
                    </a:cubicBezTo>
                    <a:cubicBezTo>
                      <a:pt x="22880" y="25243"/>
                      <a:pt x="24134" y="25348"/>
                      <a:pt x="25368" y="25348"/>
                    </a:cubicBezTo>
                    <a:cubicBezTo>
                      <a:pt x="26367" y="25348"/>
                      <a:pt x="27355" y="25279"/>
                      <a:pt x="28266" y="25034"/>
                    </a:cubicBezTo>
                    <a:cubicBezTo>
                      <a:pt x="28313" y="25022"/>
                      <a:pt x="28337" y="24998"/>
                      <a:pt x="28361" y="24963"/>
                    </a:cubicBezTo>
                    <a:cubicBezTo>
                      <a:pt x="28825" y="24713"/>
                      <a:pt x="29230" y="24248"/>
                      <a:pt x="29647" y="23939"/>
                    </a:cubicBezTo>
                    <a:cubicBezTo>
                      <a:pt x="29980" y="23689"/>
                      <a:pt x="30337" y="23462"/>
                      <a:pt x="30647" y="23189"/>
                    </a:cubicBezTo>
                    <a:cubicBezTo>
                      <a:pt x="30664" y="23192"/>
                      <a:pt x="30681" y="23194"/>
                      <a:pt x="30699" y="23194"/>
                    </a:cubicBezTo>
                    <a:cubicBezTo>
                      <a:pt x="30805" y="23194"/>
                      <a:pt x="30916" y="23132"/>
                      <a:pt x="30956" y="23010"/>
                    </a:cubicBezTo>
                    <a:cubicBezTo>
                      <a:pt x="31421" y="21450"/>
                      <a:pt x="31183" y="19557"/>
                      <a:pt x="31195" y="17938"/>
                    </a:cubicBezTo>
                    <a:cubicBezTo>
                      <a:pt x="31195" y="16045"/>
                      <a:pt x="31195" y="14152"/>
                      <a:pt x="31147" y="12259"/>
                    </a:cubicBezTo>
                    <a:cubicBezTo>
                      <a:pt x="31040" y="8603"/>
                      <a:pt x="30897" y="4972"/>
                      <a:pt x="30540" y="1329"/>
                    </a:cubicBezTo>
                    <a:cubicBezTo>
                      <a:pt x="30742" y="1245"/>
                      <a:pt x="30694" y="900"/>
                      <a:pt x="30480" y="841"/>
                    </a:cubicBezTo>
                    <a:cubicBezTo>
                      <a:pt x="28468" y="281"/>
                      <a:pt x="26075" y="460"/>
                      <a:pt x="23991" y="352"/>
                    </a:cubicBezTo>
                    <a:cubicBezTo>
                      <a:pt x="21646" y="233"/>
                      <a:pt x="19300" y="150"/>
                      <a:pt x="16943" y="102"/>
                    </a:cubicBezTo>
                    <a:cubicBezTo>
                      <a:pt x="15030" y="66"/>
                      <a:pt x="13063" y="1"/>
                      <a:pt x="110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8"/>
            <p:cNvGrpSpPr/>
            <p:nvPr/>
          </p:nvGrpSpPr>
          <p:grpSpPr>
            <a:xfrm>
              <a:off x="7217035" y="3424649"/>
              <a:ext cx="992688" cy="735484"/>
              <a:chOff x="2352131" y="2652316"/>
              <a:chExt cx="992688" cy="735484"/>
            </a:xfrm>
          </p:grpSpPr>
          <p:sp>
            <p:nvSpPr>
              <p:cNvPr id="197" name="Google Shape;197;p18"/>
              <p:cNvSpPr/>
              <p:nvPr/>
            </p:nvSpPr>
            <p:spPr>
              <a:xfrm>
                <a:off x="2480195" y="2708173"/>
                <a:ext cx="812449" cy="585700"/>
              </a:xfrm>
              <a:custGeom>
                <a:rect b="b" l="l" r="r" t="t"/>
                <a:pathLst>
                  <a:path extrusionOk="0" h="18789" w="26063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pt-BR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Centros</a:t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2352131" y="2652316"/>
                <a:ext cx="992688" cy="735484"/>
              </a:xfrm>
              <a:custGeom>
                <a:rect b="b" l="l" r="r" t="t"/>
                <a:pathLst>
                  <a:path extrusionOk="0" h="23594" w="31845">
                    <a:moveTo>
                      <a:pt x="2822" y="1875"/>
                    </a:moveTo>
                    <a:cubicBezTo>
                      <a:pt x="2858" y="2375"/>
                      <a:pt x="2882" y="2887"/>
                      <a:pt x="2918" y="3399"/>
                    </a:cubicBezTo>
                    <a:cubicBezTo>
                      <a:pt x="2584" y="3578"/>
                      <a:pt x="2203" y="4006"/>
                      <a:pt x="2037" y="4161"/>
                    </a:cubicBezTo>
                    <a:cubicBezTo>
                      <a:pt x="1525" y="4613"/>
                      <a:pt x="1048" y="5090"/>
                      <a:pt x="584" y="5590"/>
                    </a:cubicBezTo>
                    <a:cubicBezTo>
                      <a:pt x="548" y="5280"/>
                      <a:pt x="513" y="4983"/>
                      <a:pt x="477" y="4673"/>
                    </a:cubicBezTo>
                    <a:cubicBezTo>
                      <a:pt x="798" y="4375"/>
                      <a:pt x="1120" y="4090"/>
                      <a:pt x="1453" y="3804"/>
                    </a:cubicBezTo>
                    <a:cubicBezTo>
                      <a:pt x="1894" y="3423"/>
                      <a:pt x="2394" y="3078"/>
                      <a:pt x="2787" y="2649"/>
                    </a:cubicBezTo>
                    <a:cubicBezTo>
                      <a:pt x="2827" y="2609"/>
                      <a:pt x="2791" y="2560"/>
                      <a:pt x="2750" y="2560"/>
                    </a:cubicBezTo>
                    <a:cubicBezTo>
                      <a:pt x="2742" y="2560"/>
                      <a:pt x="2735" y="2562"/>
                      <a:pt x="2727" y="2566"/>
                    </a:cubicBezTo>
                    <a:cubicBezTo>
                      <a:pt x="1882" y="3006"/>
                      <a:pt x="1132" y="3756"/>
                      <a:pt x="465" y="4471"/>
                    </a:cubicBezTo>
                    <a:cubicBezTo>
                      <a:pt x="441" y="4256"/>
                      <a:pt x="417" y="4042"/>
                      <a:pt x="393" y="3828"/>
                    </a:cubicBezTo>
                    <a:cubicBezTo>
                      <a:pt x="417" y="3816"/>
                      <a:pt x="429" y="3816"/>
                      <a:pt x="453" y="3804"/>
                    </a:cubicBezTo>
                    <a:cubicBezTo>
                      <a:pt x="905" y="3459"/>
                      <a:pt x="1334" y="3078"/>
                      <a:pt x="1775" y="2720"/>
                    </a:cubicBezTo>
                    <a:cubicBezTo>
                      <a:pt x="2084" y="2458"/>
                      <a:pt x="2513" y="2197"/>
                      <a:pt x="2822" y="1875"/>
                    </a:cubicBezTo>
                    <a:close/>
                    <a:moveTo>
                      <a:pt x="2930" y="3685"/>
                    </a:moveTo>
                    <a:cubicBezTo>
                      <a:pt x="2989" y="4673"/>
                      <a:pt x="3037" y="5673"/>
                      <a:pt x="3072" y="6673"/>
                    </a:cubicBezTo>
                    <a:cubicBezTo>
                      <a:pt x="2668" y="6876"/>
                      <a:pt x="2287" y="7221"/>
                      <a:pt x="1929" y="7507"/>
                    </a:cubicBezTo>
                    <a:cubicBezTo>
                      <a:pt x="1584" y="7781"/>
                      <a:pt x="1227" y="8066"/>
                      <a:pt x="882" y="8352"/>
                    </a:cubicBezTo>
                    <a:cubicBezTo>
                      <a:pt x="858" y="8090"/>
                      <a:pt x="822" y="7840"/>
                      <a:pt x="798" y="7578"/>
                    </a:cubicBezTo>
                    <a:cubicBezTo>
                      <a:pt x="1155" y="7292"/>
                      <a:pt x="1513" y="7007"/>
                      <a:pt x="1870" y="6709"/>
                    </a:cubicBezTo>
                    <a:cubicBezTo>
                      <a:pt x="2215" y="6435"/>
                      <a:pt x="2668" y="6173"/>
                      <a:pt x="2918" y="5792"/>
                    </a:cubicBezTo>
                    <a:cubicBezTo>
                      <a:pt x="2939" y="5749"/>
                      <a:pt x="2902" y="5695"/>
                      <a:pt x="2850" y="5695"/>
                    </a:cubicBezTo>
                    <a:cubicBezTo>
                      <a:pt x="2845" y="5695"/>
                      <a:pt x="2839" y="5696"/>
                      <a:pt x="2834" y="5697"/>
                    </a:cubicBezTo>
                    <a:cubicBezTo>
                      <a:pt x="2429" y="5852"/>
                      <a:pt x="2096" y="6221"/>
                      <a:pt x="1775" y="6495"/>
                    </a:cubicBezTo>
                    <a:cubicBezTo>
                      <a:pt x="1429" y="6792"/>
                      <a:pt x="1108" y="7090"/>
                      <a:pt x="774" y="7400"/>
                    </a:cubicBezTo>
                    <a:cubicBezTo>
                      <a:pt x="751" y="7173"/>
                      <a:pt x="727" y="6959"/>
                      <a:pt x="703" y="6733"/>
                    </a:cubicBezTo>
                    <a:cubicBezTo>
                      <a:pt x="1060" y="6388"/>
                      <a:pt x="1417" y="6066"/>
                      <a:pt x="1798" y="5756"/>
                    </a:cubicBezTo>
                    <a:cubicBezTo>
                      <a:pt x="2132" y="5471"/>
                      <a:pt x="2560" y="5209"/>
                      <a:pt x="2834" y="4852"/>
                    </a:cubicBezTo>
                    <a:cubicBezTo>
                      <a:pt x="2855" y="4821"/>
                      <a:pt x="2822" y="4764"/>
                      <a:pt x="2782" y="4764"/>
                    </a:cubicBezTo>
                    <a:cubicBezTo>
                      <a:pt x="2776" y="4764"/>
                      <a:pt x="2769" y="4765"/>
                      <a:pt x="2763" y="4768"/>
                    </a:cubicBezTo>
                    <a:cubicBezTo>
                      <a:pt x="2358" y="4923"/>
                      <a:pt x="2025" y="5268"/>
                      <a:pt x="1703" y="5542"/>
                    </a:cubicBezTo>
                    <a:cubicBezTo>
                      <a:pt x="1346" y="5852"/>
                      <a:pt x="1013" y="6185"/>
                      <a:pt x="679" y="6530"/>
                    </a:cubicBezTo>
                    <a:cubicBezTo>
                      <a:pt x="655" y="6280"/>
                      <a:pt x="632" y="6030"/>
                      <a:pt x="596" y="5780"/>
                    </a:cubicBezTo>
                    <a:cubicBezTo>
                      <a:pt x="1191" y="5256"/>
                      <a:pt x="2501" y="4102"/>
                      <a:pt x="2930" y="3685"/>
                    </a:cubicBezTo>
                    <a:close/>
                    <a:moveTo>
                      <a:pt x="3084" y="6876"/>
                    </a:moveTo>
                    <a:cubicBezTo>
                      <a:pt x="3096" y="7161"/>
                      <a:pt x="3108" y="7459"/>
                      <a:pt x="3120" y="7757"/>
                    </a:cubicBezTo>
                    <a:cubicBezTo>
                      <a:pt x="2679" y="8031"/>
                      <a:pt x="2310" y="8435"/>
                      <a:pt x="1917" y="8769"/>
                    </a:cubicBezTo>
                    <a:cubicBezTo>
                      <a:pt x="1620" y="9043"/>
                      <a:pt x="1322" y="9328"/>
                      <a:pt x="1013" y="9602"/>
                    </a:cubicBezTo>
                    <a:cubicBezTo>
                      <a:pt x="977" y="9245"/>
                      <a:pt x="941" y="8888"/>
                      <a:pt x="905" y="8531"/>
                    </a:cubicBezTo>
                    <a:cubicBezTo>
                      <a:pt x="1286" y="8245"/>
                      <a:pt x="1679" y="7959"/>
                      <a:pt x="2060" y="7673"/>
                    </a:cubicBezTo>
                    <a:cubicBezTo>
                      <a:pt x="2406" y="7423"/>
                      <a:pt x="2787" y="7173"/>
                      <a:pt x="3084" y="6876"/>
                    </a:cubicBezTo>
                    <a:close/>
                    <a:moveTo>
                      <a:pt x="3120" y="7959"/>
                    </a:moveTo>
                    <a:cubicBezTo>
                      <a:pt x="3132" y="8340"/>
                      <a:pt x="3156" y="8721"/>
                      <a:pt x="3168" y="9114"/>
                    </a:cubicBezTo>
                    <a:cubicBezTo>
                      <a:pt x="2846" y="9269"/>
                      <a:pt x="2572" y="9662"/>
                      <a:pt x="2358" y="9864"/>
                    </a:cubicBezTo>
                    <a:cubicBezTo>
                      <a:pt x="1953" y="10245"/>
                      <a:pt x="1560" y="10638"/>
                      <a:pt x="1167" y="11019"/>
                    </a:cubicBezTo>
                    <a:cubicBezTo>
                      <a:pt x="1120" y="10614"/>
                      <a:pt x="1084" y="10209"/>
                      <a:pt x="1036" y="9805"/>
                    </a:cubicBezTo>
                    <a:cubicBezTo>
                      <a:pt x="1382" y="9507"/>
                      <a:pt x="1727" y="9221"/>
                      <a:pt x="2072" y="8912"/>
                    </a:cubicBezTo>
                    <a:cubicBezTo>
                      <a:pt x="2418" y="8602"/>
                      <a:pt x="2810" y="8304"/>
                      <a:pt x="3120" y="7959"/>
                    </a:cubicBezTo>
                    <a:close/>
                    <a:moveTo>
                      <a:pt x="3168" y="9364"/>
                    </a:moveTo>
                    <a:cubicBezTo>
                      <a:pt x="3180" y="9686"/>
                      <a:pt x="3191" y="10007"/>
                      <a:pt x="3203" y="10328"/>
                    </a:cubicBezTo>
                    <a:cubicBezTo>
                      <a:pt x="2560" y="10924"/>
                      <a:pt x="1941" y="11531"/>
                      <a:pt x="1263" y="12067"/>
                    </a:cubicBezTo>
                    <a:cubicBezTo>
                      <a:pt x="1239" y="11793"/>
                      <a:pt x="1215" y="11519"/>
                      <a:pt x="1179" y="11233"/>
                    </a:cubicBezTo>
                    <a:cubicBezTo>
                      <a:pt x="1501" y="10948"/>
                      <a:pt x="1822" y="10650"/>
                      <a:pt x="2144" y="10364"/>
                    </a:cubicBezTo>
                    <a:cubicBezTo>
                      <a:pt x="2251" y="10257"/>
                      <a:pt x="2822" y="9650"/>
                      <a:pt x="3168" y="9364"/>
                    </a:cubicBezTo>
                    <a:close/>
                    <a:moveTo>
                      <a:pt x="3215" y="10662"/>
                    </a:moveTo>
                    <a:cubicBezTo>
                      <a:pt x="3215" y="10864"/>
                      <a:pt x="3227" y="11067"/>
                      <a:pt x="3227" y="11269"/>
                    </a:cubicBezTo>
                    <a:cubicBezTo>
                      <a:pt x="3227" y="11317"/>
                      <a:pt x="3227" y="11352"/>
                      <a:pt x="3239" y="11400"/>
                    </a:cubicBezTo>
                    <a:cubicBezTo>
                      <a:pt x="2882" y="11626"/>
                      <a:pt x="2584" y="11960"/>
                      <a:pt x="2287" y="12233"/>
                    </a:cubicBezTo>
                    <a:cubicBezTo>
                      <a:pt x="1977" y="12519"/>
                      <a:pt x="1667" y="12829"/>
                      <a:pt x="1358" y="13126"/>
                    </a:cubicBezTo>
                    <a:cubicBezTo>
                      <a:pt x="1334" y="12829"/>
                      <a:pt x="1310" y="12543"/>
                      <a:pt x="1275" y="12245"/>
                    </a:cubicBezTo>
                    <a:cubicBezTo>
                      <a:pt x="1965" y="11793"/>
                      <a:pt x="2644" y="11269"/>
                      <a:pt x="3215" y="10662"/>
                    </a:cubicBezTo>
                    <a:close/>
                    <a:moveTo>
                      <a:pt x="3239" y="11698"/>
                    </a:moveTo>
                    <a:cubicBezTo>
                      <a:pt x="3239" y="11864"/>
                      <a:pt x="3251" y="12031"/>
                      <a:pt x="3251" y="12198"/>
                    </a:cubicBezTo>
                    <a:cubicBezTo>
                      <a:pt x="3025" y="12341"/>
                      <a:pt x="2799" y="12662"/>
                      <a:pt x="2679" y="12793"/>
                    </a:cubicBezTo>
                    <a:cubicBezTo>
                      <a:pt x="2287" y="13186"/>
                      <a:pt x="1858" y="13555"/>
                      <a:pt x="1417" y="13900"/>
                    </a:cubicBezTo>
                    <a:cubicBezTo>
                      <a:pt x="1406" y="13710"/>
                      <a:pt x="1394" y="13507"/>
                      <a:pt x="1370" y="13317"/>
                    </a:cubicBezTo>
                    <a:cubicBezTo>
                      <a:pt x="1739" y="13007"/>
                      <a:pt x="2096" y="12710"/>
                      <a:pt x="2453" y="12400"/>
                    </a:cubicBezTo>
                    <a:cubicBezTo>
                      <a:pt x="2715" y="12174"/>
                      <a:pt x="3001" y="11960"/>
                      <a:pt x="3239" y="11698"/>
                    </a:cubicBezTo>
                    <a:close/>
                    <a:moveTo>
                      <a:pt x="3251" y="12579"/>
                    </a:moveTo>
                    <a:cubicBezTo>
                      <a:pt x="3263" y="12710"/>
                      <a:pt x="3263" y="12853"/>
                      <a:pt x="3263" y="12995"/>
                    </a:cubicBezTo>
                    <a:cubicBezTo>
                      <a:pt x="2930" y="13162"/>
                      <a:pt x="2668" y="13472"/>
                      <a:pt x="2418" y="13722"/>
                    </a:cubicBezTo>
                    <a:cubicBezTo>
                      <a:pt x="2084" y="14043"/>
                      <a:pt x="1775" y="14389"/>
                      <a:pt x="1477" y="14734"/>
                    </a:cubicBezTo>
                    <a:cubicBezTo>
                      <a:pt x="1465" y="14531"/>
                      <a:pt x="1453" y="14317"/>
                      <a:pt x="1441" y="14115"/>
                    </a:cubicBezTo>
                    <a:cubicBezTo>
                      <a:pt x="1798" y="13865"/>
                      <a:pt x="2144" y="13615"/>
                      <a:pt x="2465" y="13341"/>
                    </a:cubicBezTo>
                    <a:cubicBezTo>
                      <a:pt x="2644" y="13186"/>
                      <a:pt x="2810" y="13031"/>
                      <a:pt x="2977" y="12876"/>
                    </a:cubicBezTo>
                    <a:cubicBezTo>
                      <a:pt x="3060" y="12781"/>
                      <a:pt x="3156" y="12686"/>
                      <a:pt x="3239" y="12591"/>
                    </a:cubicBezTo>
                    <a:cubicBezTo>
                      <a:pt x="3239" y="12591"/>
                      <a:pt x="3251" y="12579"/>
                      <a:pt x="3251" y="12579"/>
                    </a:cubicBezTo>
                    <a:close/>
                    <a:moveTo>
                      <a:pt x="3263" y="13281"/>
                    </a:moveTo>
                    <a:cubicBezTo>
                      <a:pt x="3263" y="13519"/>
                      <a:pt x="3263" y="13769"/>
                      <a:pt x="3263" y="14019"/>
                    </a:cubicBezTo>
                    <a:cubicBezTo>
                      <a:pt x="2918" y="14234"/>
                      <a:pt x="2608" y="14531"/>
                      <a:pt x="2310" y="14793"/>
                    </a:cubicBezTo>
                    <a:cubicBezTo>
                      <a:pt x="2048" y="15031"/>
                      <a:pt x="1787" y="15281"/>
                      <a:pt x="1536" y="15532"/>
                    </a:cubicBezTo>
                    <a:cubicBezTo>
                      <a:pt x="1525" y="15341"/>
                      <a:pt x="1513" y="15151"/>
                      <a:pt x="1501" y="14960"/>
                    </a:cubicBezTo>
                    <a:cubicBezTo>
                      <a:pt x="1501" y="14948"/>
                      <a:pt x="1513" y="14948"/>
                      <a:pt x="1525" y="14936"/>
                    </a:cubicBezTo>
                    <a:cubicBezTo>
                      <a:pt x="1846" y="14591"/>
                      <a:pt x="2191" y="14269"/>
                      <a:pt x="2537" y="13936"/>
                    </a:cubicBezTo>
                    <a:cubicBezTo>
                      <a:pt x="2751" y="13722"/>
                      <a:pt x="3049" y="13519"/>
                      <a:pt x="3263" y="13281"/>
                    </a:cubicBezTo>
                    <a:close/>
                    <a:moveTo>
                      <a:pt x="3263" y="14281"/>
                    </a:moveTo>
                    <a:cubicBezTo>
                      <a:pt x="3263" y="14591"/>
                      <a:pt x="3263" y="14912"/>
                      <a:pt x="3251" y="15222"/>
                    </a:cubicBezTo>
                    <a:cubicBezTo>
                      <a:pt x="2965" y="15377"/>
                      <a:pt x="2739" y="15674"/>
                      <a:pt x="2501" y="15889"/>
                    </a:cubicBezTo>
                    <a:cubicBezTo>
                      <a:pt x="2203" y="16163"/>
                      <a:pt x="1906" y="16424"/>
                      <a:pt x="1596" y="16686"/>
                    </a:cubicBezTo>
                    <a:cubicBezTo>
                      <a:pt x="1572" y="16389"/>
                      <a:pt x="1560" y="16079"/>
                      <a:pt x="1548" y="15782"/>
                    </a:cubicBezTo>
                    <a:cubicBezTo>
                      <a:pt x="1858" y="15508"/>
                      <a:pt x="2168" y="15222"/>
                      <a:pt x="2477" y="14960"/>
                    </a:cubicBezTo>
                    <a:cubicBezTo>
                      <a:pt x="2727" y="14734"/>
                      <a:pt x="3013" y="14519"/>
                      <a:pt x="3263" y="14281"/>
                    </a:cubicBezTo>
                    <a:close/>
                    <a:moveTo>
                      <a:pt x="3251" y="15543"/>
                    </a:moveTo>
                    <a:cubicBezTo>
                      <a:pt x="3251" y="15734"/>
                      <a:pt x="3251" y="15924"/>
                      <a:pt x="3251" y="16115"/>
                    </a:cubicBezTo>
                    <a:cubicBezTo>
                      <a:pt x="2691" y="16686"/>
                      <a:pt x="2168" y="17294"/>
                      <a:pt x="1632" y="17889"/>
                    </a:cubicBezTo>
                    <a:cubicBezTo>
                      <a:pt x="1620" y="17567"/>
                      <a:pt x="1608" y="17246"/>
                      <a:pt x="1596" y="16925"/>
                    </a:cubicBezTo>
                    <a:cubicBezTo>
                      <a:pt x="1953" y="16663"/>
                      <a:pt x="2298" y="16401"/>
                      <a:pt x="2632" y="16115"/>
                    </a:cubicBezTo>
                    <a:cubicBezTo>
                      <a:pt x="2834" y="15948"/>
                      <a:pt x="3072" y="15758"/>
                      <a:pt x="3251" y="15543"/>
                    </a:cubicBezTo>
                    <a:close/>
                    <a:moveTo>
                      <a:pt x="3251" y="16496"/>
                    </a:moveTo>
                    <a:cubicBezTo>
                      <a:pt x="3251" y="16746"/>
                      <a:pt x="3251" y="16996"/>
                      <a:pt x="3251" y="17246"/>
                    </a:cubicBezTo>
                    <a:cubicBezTo>
                      <a:pt x="2703" y="17734"/>
                      <a:pt x="2191" y="18258"/>
                      <a:pt x="1644" y="18746"/>
                    </a:cubicBezTo>
                    <a:cubicBezTo>
                      <a:pt x="1644" y="18520"/>
                      <a:pt x="1644" y="18294"/>
                      <a:pt x="1632" y="18079"/>
                    </a:cubicBezTo>
                    <a:cubicBezTo>
                      <a:pt x="1656" y="18079"/>
                      <a:pt x="1667" y="18068"/>
                      <a:pt x="1679" y="18056"/>
                    </a:cubicBezTo>
                    <a:cubicBezTo>
                      <a:pt x="2203" y="17544"/>
                      <a:pt x="2739" y="17032"/>
                      <a:pt x="3251" y="16496"/>
                    </a:cubicBezTo>
                    <a:close/>
                    <a:moveTo>
                      <a:pt x="3251" y="17603"/>
                    </a:moveTo>
                    <a:cubicBezTo>
                      <a:pt x="3251" y="17877"/>
                      <a:pt x="3251" y="18139"/>
                      <a:pt x="3251" y="18413"/>
                    </a:cubicBezTo>
                    <a:cubicBezTo>
                      <a:pt x="2632" y="18782"/>
                      <a:pt x="2251" y="19496"/>
                      <a:pt x="1644" y="19889"/>
                    </a:cubicBezTo>
                    <a:cubicBezTo>
                      <a:pt x="1656" y="19592"/>
                      <a:pt x="1656" y="19294"/>
                      <a:pt x="1656" y="18996"/>
                    </a:cubicBezTo>
                    <a:cubicBezTo>
                      <a:pt x="1977" y="18746"/>
                      <a:pt x="2287" y="18496"/>
                      <a:pt x="2584" y="18222"/>
                    </a:cubicBezTo>
                    <a:cubicBezTo>
                      <a:pt x="2763" y="18068"/>
                      <a:pt x="2941" y="17901"/>
                      <a:pt x="3108" y="17734"/>
                    </a:cubicBezTo>
                    <a:cubicBezTo>
                      <a:pt x="3144" y="17698"/>
                      <a:pt x="3191" y="17651"/>
                      <a:pt x="3251" y="17603"/>
                    </a:cubicBezTo>
                    <a:close/>
                    <a:moveTo>
                      <a:pt x="31445" y="553"/>
                    </a:moveTo>
                    <a:cubicBezTo>
                      <a:pt x="30052" y="6995"/>
                      <a:pt x="30028" y="13877"/>
                      <a:pt x="30231" y="20449"/>
                    </a:cubicBezTo>
                    <a:cubicBezTo>
                      <a:pt x="27735" y="20099"/>
                      <a:pt x="25149" y="20033"/>
                      <a:pt x="22571" y="20033"/>
                    </a:cubicBezTo>
                    <a:cubicBezTo>
                      <a:pt x="20995" y="20033"/>
                      <a:pt x="19422" y="20058"/>
                      <a:pt x="17875" y="20058"/>
                    </a:cubicBezTo>
                    <a:cubicBezTo>
                      <a:pt x="17643" y="20058"/>
                      <a:pt x="17412" y="20057"/>
                      <a:pt x="17181" y="20056"/>
                    </a:cubicBezTo>
                    <a:cubicBezTo>
                      <a:pt x="16619" y="20054"/>
                      <a:pt x="16055" y="20053"/>
                      <a:pt x="15492" y="20053"/>
                    </a:cubicBezTo>
                    <a:cubicBezTo>
                      <a:pt x="11690" y="20053"/>
                      <a:pt x="7869" y="20105"/>
                      <a:pt x="4084" y="20437"/>
                    </a:cubicBezTo>
                    <a:cubicBezTo>
                      <a:pt x="4477" y="14912"/>
                      <a:pt x="3930" y="9221"/>
                      <a:pt x="3382" y="3685"/>
                    </a:cubicBezTo>
                    <a:cubicBezTo>
                      <a:pt x="3465" y="3590"/>
                      <a:pt x="3489" y="3447"/>
                      <a:pt x="3346" y="3363"/>
                    </a:cubicBezTo>
                    <a:cubicBezTo>
                      <a:pt x="3287" y="2816"/>
                      <a:pt x="3239" y="2280"/>
                      <a:pt x="3180" y="1732"/>
                    </a:cubicBezTo>
                    <a:cubicBezTo>
                      <a:pt x="3180" y="1649"/>
                      <a:pt x="3120" y="1589"/>
                      <a:pt x="3049" y="1566"/>
                    </a:cubicBezTo>
                    <a:cubicBezTo>
                      <a:pt x="7716" y="1435"/>
                      <a:pt x="12359" y="970"/>
                      <a:pt x="17027" y="804"/>
                    </a:cubicBezTo>
                    <a:cubicBezTo>
                      <a:pt x="20320" y="687"/>
                      <a:pt x="23614" y="623"/>
                      <a:pt x="26908" y="623"/>
                    </a:cubicBezTo>
                    <a:cubicBezTo>
                      <a:pt x="28341" y="623"/>
                      <a:pt x="29774" y="635"/>
                      <a:pt x="31207" y="661"/>
                    </a:cubicBezTo>
                    <a:cubicBezTo>
                      <a:pt x="31314" y="661"/>
                      <a:pt x="31397" y="613"/>
                      <a:pt x="31445" y="553"/>
                    </a:cubicBezTo>
                    <a:close/>
                    <a:moveTo>
                      <a:pt x="3263" y="18699"/>
                    </a:moveTo>
                    <a:cubicBezTo>
                      <a:pt x="3263" y="19032"/>
                      <a:pt x="3275" y="19365"/>
                      <a:pt x="3287" y="19699"/>
                    </a:cubicBezTo>
                    <a:cubicBezTo>
                      <a:pt x="3049" y="19877"/>
                      <a:pt x="2822" y="20092"/>
                      <a:pt x="2608" y="20270"/>
                    </a:cubicBezTo>
                    <a:cubicBezTo>
                      <a:pt x="2275" y="20580"/>
                      <a:pt x="1941" y="20889"/>
                      <a:pt x="1620" y="21199"/>
                    </a:cubicBezTo>
                    <a:cubicBezTo>
                      <a:pt x="1632" y="20830"/>
                      <a:pt x="1644" y="20461"/>
                      <a:pt x="1644" y="20092"/>
                    </a:cubicBezTo>
                    <a:cubicBezTo>
                      <a:pt x="1941" y="19961"/>
                      <a:pt x="2191" y="19758"/>
                      <a:pt x="2429" y="19532"/>
                    </a:cubicBezTo>
                    <a:cubicBezTo>
                      <a:pt x="2691" y="19282"/>
                      <a:pt x="3025" y="19008"/>
                      <a:pt x="3263" y="18699"/>
                    </a:cubicBezTo>
                    <a:close/>
                    <a:moveTo>
                      <a:pt x="3299" y="20020"/>
                    </a:moveTo>
                    <a:cubicBezTo>
                      <a:pt x="3311" y="20294"/>
                      <a:pt x="3311" y="20556"/>
                      <a:pt x="3322" y="20830"/>
                    </a:cubicBezTo>
                    <a:cubicBezTo>
                      <a:pt x="3334" y="20889"/>
                      <a:pt x="3346" y="20949"/>
                      <a:pt x="3370" y="20996"/>
                    </a:cubicBezTo>
                    <a:cubicBezTo>
                      <a:pt x="3096" y="21187"/>
                      <a:pt x="2846" y="21413"/>
                      <a:pt x="2608" y="21592"/>
                    </a:cubicBezTo>
                    <a:cubicBezTo>
                      <a:pt x="2263" y="21866"/>
                      <a:pt x="1917" y="22151"/>
                      <a:pt x="1560" y="22413"/>
                    </a:cubicBezTo>
                    <a:cubicBezTo>
                      <a:pt x="1572" y="22056"/>
                      <a:pt x="1596" y="21711"/>
                      <a:pt x="1608" y="21366"/>
                    </a:cubicBezTo>
                    <a:cubicBezTo>
                      <a:pt x="1620" y="21366"/>
                      <a:pt x="1620" y="21366"/>
                      <a:pt x="1632" y="21354"/>
                    </a:cubicBezTo>
                    <a:cubicBezTo>
                      <a:pt x="2013" y="21056"/>
                      <a:pt x="2406" y="20758"/>
                      <a:pt x="2787" y="20449"/>
                    </a:cubicBezTo>
                    <a:cubicBezTo>
                      <a:pt x="2953" y="20306"/>
                      <a:pt x="3132" y="20175"/>
                      <a:pt x="3299" y="20020"/>
                    </a:cubicBezTo>
                    <a:close/>
                    <a:moveTo>
                      <a:pt x="20170" y="20901"/>
                    </a:moveTo>
                    <a:cubicBezTo>
                      <a:pt x="20515" y="20913"/>
                      <a:pt x="20848" y="20925"/>
                      <a:pt x="21182" y="20937"/>
                    </a:cubicBezTo>
                    <a:cubicBezTo>
                      <a:pt x="20944" y="21127"/>
                      <a:pt x="20729" y="21377"/>
                      <a:pt x="20527" y="21604"/>
                    </a:cubicBezTo>
                    <a:cubicBezTo>
                      <a:pt x="20277" y="21889"/>
                      <a:pt x="20027" y="22187"/>
                      <a:pt x="19777" y="22473"/>
                    </a:cubicBezTo>
                    <a:cubicBezTo>
                      <a:pt x="19396" y="22473"/>
                      <a:pt x="19003" y="22485"/>
                      <a:pt x="18622" y="22485"/>
                    </a:cubicBezTo>
                    <a:cubicBezTo>
                      <a:pt x="18896" y="22235"/>
                      <a:pt x="19182" y="21997"/>
                      <a:pt x="19467" y="21747"/>
                    </a:cubicBezTo>
                    <a:cubicBezTo>
                      <a:pt x="19729" y="21520"/>
                      <a:pt x="20015" y="21294"/>
                      <a:pt x="20182" y="20973"/>
                    </a:cubicBezTo>
                    <a:cubicBezTo>
                      <a:pt x="20205" y="20949"/>
                      <a:pt x="20194" y="20913"/>
                      <a:pt x="20170" y="20901"/>
                    </a:cubicBezTo>
                    <a:close/>
                    <a:moveTo>
                      <a:pt x="21444" y="20949"/>
                    </a:moveTo>
                    <a:cubicBezTo>
                      <a:pt x="21753" y="20973"/>
                      <a:pt x="22063" y="20985"/>
                      <a:pt x="22372" y="20996"/>
                    </a:cubicBezTo>
                    <a:cubicBezTo>
                      <a:pt x="21896" y="21389"/>
                      <a:pt x="21479" y="21889"/>
                      <a:pt x="21039" y="22318"/>
                    </a:cubicBezTo>
                    <a:cubicBezTo>
                      <a:pt x="20979" y="22378"/>
                      <a:pt x="21015" y="22449"/>
                      <a:pt x="21075" y="22485"/>
                    </a:cubicBezTo>
                    <a:cubicBezTo>
                      <a:pt x="20753" y="22473"/>
                      <a:pt x="20444" y="22473"/>
                      <a:pt x="20134" y="22473"/>
                    </a:cubicBezTo>
                    <a:cubicBezTo>
                      <a:pt x="20360" y="22247"/>
                      <a:pt x="20586" y="22008"/>
                      <a:pt x="20801" y="21770"/>
                    </a:cubicBezTo>
                    <a:cubicBezTo>
                      <a:pt x="21039" y="21520"/>
                      <a:pt x="21289" y="21258"/>
                      <a:pt x="21444" y="20949"/>
                    </a:cubicBezTo>
                    <a:close/>
                    <a:moveTo>
                      <a:pt x="14895" y="20818"/>
                    </a:moveTo>
                    <a:cubicBezTo>
                      <a:pt x="14312" y="21306"/>
                      <a:pt x="13788" y="21937"/>
                      <a:pt x="13276" y="22497"/>
                    </a:cubicBezTo>
                    <a:lnTo>
                      <a:pt x="12466" y="22497"/>
                    </a:lnTo>
                    <a:cubicBezTo>
                      <a:pt x="12681" y="22294"/>
                      <a:pt x="12883" y="22080"/>
                      <a:pt x="13097" y="21878"/>
                    </a:cubicBezTo>
                    <a:cubicBezTo>
                      <a:pt x="13395" y="21556"/>
                      <a:pt x="13752" y="21246"/>
                      <a:pt x="13979" y="20865"/>
                    </a:cubicBezTo>
                    <a:cubicBezTo>
                      <a:pt x="13990" y="20842"/>
                      <a:pt x="13990" y="20830"/>
                      <a:pt x="13979" y="20818"/>
                    </a:cubicBezTo>
                    <a:close/>
                    <a:moveTo>
                      <a:pt x="15264" y="20806"/>
                    </a:moveTo>
                    <a:cubicBezTo>
                      <a:pt x="15586" y="20806"/>
                      <a:pt x="15907" y="20818"/>
                      <a:pt x="16229" y="20818"/>
                    </a:cubicBezTo>
                    <a:cubicBezTo>
                      <a:pt x="15931" y="21008"/>
                      <a:pt x="15669" y="21282"/>
                      <a:pt x="15419" y="21520"/>
                    </a:cubicBezTo>
                    <a:cubicBezTo>
                      <a:pt x="15086" y="21830"/>
                      <a:pt x="14788" y="22163"/>
                      <a:pt x="14490" y="22497"/>
                    </a:cubicBezTo>
                    <a:lnTo>
                      <a:pt x="13586" y="22497"/>
                    </a:lnTo>
                    <a:cubicBezTo>
                      <a:pt x="14169" y="21973"/>
                      <a:pt x="14800" y="21425"/>
                      <a:pt x="15264" y="20806"/>
                    </a:cubicBezTo>
                    <a:close/>
                    <a:moveTo>
                      <a:pt x="16884" y="20818"/>
                    </a:moveTo>
                    <a:cubicBezTo>
                      <a:pt x="17146" y="20818"/>
                      <a:pt x="17396" y="20818"/>
                      <a:pt x="17658" y="20830"/>
                    </a:cubicBezTo>
                    <a:cubicBezTo>
                      <a:pt x="17312" y="20973"/>
                      <a:pt x="17038" y="21318"/>
                      <a:pt x="16788" y="21592"/>
                    </a:cubicBezTo>
                    <a:cubicBezTo>
                      <a:pt x="16491" y="21889"/>
                      <a:pt x="16193" y="22199"/>
                      <a:pt x="15895" y="22497"/>
                    </a:cubicBezTo>
                    <a:lnTo>
                      <a:pt x="14824" y="22497"/>
                    </a:lnTo>
                    <a:cubicBezTo>
                      <a:pt x="15086" y="22247"/>
                      <a:pt x="15360" y="21985"/>
                      <a:pt x="15633" y="21735"/>
                    </a:cubicBezTo>
                    <a:cubicBezTo>
                      <a:pt x="15943" y="21437"/>
                      <a:pt x="16300" y="21163"/>
                      <a:pt x="16562" y="20818"/>
                    </a:cubicBezTo>
                    <a:close/>
                    <a:moveTo>
                      <a:pt x="17741" y="20830"/>
                    </a:moveTo>
                    <a:lnTo>
                      <a:pt x="17741" y="20830"/>
                    </a:lnTo>
                    <a:cubicBezTo>
                      <a:pt x="18098" y="20842"/>
                      <a:pt x="18455" y="20842"/>
                      <a:pt x="18812" y="20854"/>
                    </a:cubicBezTo>
                    <a:cubicBezTo>
                      <a:pt x="18527" y="21068"/>
                      <a:pt x="18289" y="21354"/>
                      <a:pt x="18039" y="21580"/>
                    </a:cubicBezTo>
                    <a:cubicBezTo>
                      <a:pt x="17705" y="21889"/>
                      <a:pt x="17360" y="22199"/>
                      <a:pt x="17015" y="22497"/>
                    </a:cubicBezTo>
                    <a:lnTo>
                      <a:pt x="16169" y="22497"/>
                    </a:lnTo>
                    <a:cubicBezTo>
                      <a:pt x="16431" y="22259"/>
                      <a:pt x="16705" y="22008"/>
                      <a:pt x="16967" y="21770"/>
                    </a:cubicBezTo>
                    <a:cubicBezTo>
                      <a:pt x="17241" y="21508"/>
                      <a:pt x="17622" y="21246"/>
                      <a:pt x="17765" y="20889"/>
                    </a:cubicBezTo>
                    <a:cubicBezTo>
                      <a:pt x="17777" y="20865"/>
                      <a:pt x="17765" y="20842"/>
                      <a:pt x="17741" y="20830"/>
                    </a:cubicBezTo>
                    <a:close/>
                    <a:moveTo>
                      <a:pt x="19062" y="20865"/>
                    </a:moveTo>
                    <a:cubicBezTo>
                      <a:pt x="19408" y="20877"/>
                      <a:pt x="19741" y="20877"/>
                      <a:pt x="20075" y="20901"/>
                    </a:cubicBezTo>
                    <a:cubicBezTo>
                      <a:pt x="19765" y="21056"/>
                      <a:pt x="19515" y="21306"/>
                      <a:pt x="19265" y="21556"/>
                    </a:cubicBezTo>
                    <a:cubicBezTo>
                      <a:pt x="18991" y="21830"/>
                      <a:pt x="18729" y="22104"/>
                      <a:pt x="18455" y="22378"/>
                    </a:cubicBezTo>
                    <a:cubicBezTo>
                      <a:pt x="18420" y="22413"/>
                      <a:pt x="18420" y="22461"/>
                      <a:pt x="18431" y="22485"/>
                    </a:cubicBezTo>
                    <a:cubicBezTo>
                      <a:pt x="18086" y="22485"/>
                      <a:pt x="17753" y="22485"/>
                      <a:pt x="17408" y="22497"/>
                    </a:cubicBezTo>
                    <a:cubicBezTo>
                      <a:pt x="17669" y="22282"/>
                      <a:pt x="17931" y="22068"/>
                      <a:pt x="18181" y="21842"/>
                    </a:cubicBezTo>
                    <a:cubicBezTo>
                      <a:pt x="18491" y="21556"/>
                      <a:pt x="18872" y="21235"/>
                      <a:pt x="19062" y="20865"/>
                    </a:cubicBezTo>
                    <a:close/>
                    <a:moveTo>
                      <a:pt x="13848" y="20818"/>
                    </a:moveTo>
                    <a:cubicBezTo>
                      <a:pt x="13490" y="21044"/>
                      <a:pt x="13193" y="21377"/>
                      <a:pt x="12907" y="21687"/>
                    </a:cubicBezTo>
                    <a:cubicBezTo>
                      <a:pt x="12657" y="21949"/>
                      <a:pt x="12407" y="22223"/>
                      <a:pt x="12157" y="22497"/>
                    </a:cubicBezTo>
                    <a:cubicBezTo>
                      <a:pt x="11800" y="22497"/>
                      <a:pt x="11431" y="22497"/>
                      <a:pt x="11073" y="22509"/>
                    </a:cubicBezTo>
                    <a:cubicBezTo>
                      <a:pt x="11312" y="22247"/>
                      <a:pt x="11538" y="21997"/>
                      <a:pt x="11776" y="21747"/>
                    </a:cubicBezTo>
                    <a:cubicBezTo>
                      <a:pt x="12074" y="21449"/>
                      <a:pt x="12431" y="21163"/>
                      <a:pt x="12693" y="20818"/>
                    </a:cubicBezTo>
                    <a:close/>
                    <a:moveTo>
                      <a:pt x="12383" y="20830"/>
                    </a:moveTo>
                    <a:cubicBezTo>
                      <a:pt x="12109" y="21056"/>
                      <a:pt x="11859" y="21342"/>
                      <a:pt x="11621" y="21592"/>
                    </a:cubicBezTo>
                    <a:cubicBezTo>
                      <a:pt x="11335" y="21889"/>
                      <a:pt x="11073" y="22199"/>
                      <a:pt x="10811" y="22509"/>
                    </a:cubicBezTo>
                    <a:cubicBezTo>
                      <a:pt x="10478" y="22509"/>
                      <a:pt x="10157" y="22509"/>
                      <a:pt x="9835" y="22520"/>
                    </a:cubicBezTo>
                    <a:cubicBezTo>
                      <a:pt x="10061" y="22294"/>
                      <a:pt x="10276" y="22068"/>
                      <a:pt x="10514" y="21854"/>
                    </a:cubicBezTo>
                    <a:cubicBezTo>
                      <a:pt x="10823" y="21556"/>
                      <a:pt x="11252" y="21270"/>
                      <a:pt x="11466" y="20889"/>
                    </a:cubicBezTo>
                    <a:cubicBezTo>
                      <a:pt x="11466" y="20877"/>
                      <a:pt x="11466" y="20854"/>
                      <a:pt x="11454" y="20830"/>
                    </a:cubicBezTo>
                    <a:close/>
                    <a:moveTo>
                      <a:pt x="22587" y="21008"/>
                    </a:moveTo>
                    <a:cubicBezTo>
                      <a:pt x="23349" y="21044"/>
                      <a:pt x="24099" y="21068"/>
                      <a:pt x="24861" y="21092"/>
                    </a:cubicBezTo>
                    <a:cubicBezTo>
                      <a:pt x="24670" y="21270"/>
                      <a:pt x="24527" y="21508"/>
                      <a:pt x="24385" y="21711"/>
                    </a:cubicBezTo>
                    <a:cubicBezTo>
                      <a:pt x="24194" y="21985"/>
                      <a:pt x="24004" y="22259"/>
                      <a:pt x="23801" y="22532"/>
                    </a:cubicBezTo>
                    <a:cubicBezTo>
                      <a:pt x="23515" y="22520"/>
                      <a:pt x="23242" y="22509"/>
                      <a:pt x="22956" y="22509"/>
                    </a:cubicBezTo>
                    <a:cubicBezTo>
                      <a:pt x="23075" y="22378"/>
                      <a:pt x="23206" y="22259"/>
                      <a:pt x="23337" y="22128"/>
                    </a:cubicBezTo>
                    <a:cubicBezTo>
                      <a:pt x="23551" y="21901"/>
                      <a:pt x="23789" y="21675"/>
                      <a:pt x="23908" y="21377"/>
                    </a:cubicBezTo>
                    <a:cubicBezTo>
                      <a:pt x="23927" y="21331"/>
                      <a:pt x="23887" y="21299"/>
                      <a:pt x="23846" y="21299"/>
                    </a:cubicBezTo>
                    <a:cubicBezTo>
                      <a:pt x="23835" y="21299"/>
                      <a:pt x="23823" y="21301"/>
                      <a:pt x="23813" y="21306"/>
                    </a:cubicBezTo>
                    <a:cubicBezTo>
                      <a:pt x="23515" y="21449"/>
                      <a:pt x="23289" y="21723"/>
                      <a:pt x="23075" y="21961"/>
                    </a:cubicBezTo>
                    <a:cubicBezTo>
                      <a:pt x="22908" y="22128"/>
                      <a:pt x="22753" y="22318"/>
                      <a:pt x="22599" y="22497"/>
                    </a:cubicBezTo>
                    <a:cubicBezTo>
                      <a:pt x="22122" y="22485"/>
                      <a:pt x="21646" y="22485"/>
                      <a:pt x="21170" y="22485"/>
                    </a:cubicBezTo>
                    <a:cubicBezTo>
                      <a:pt x="21182" y="22473"/>
                      <a:pt x="21194" y="22473"/>
                      <a:pt x="21194" y="22461"/>
                    </a:cubicBezTo>
                    <a:cubicBezTo>
                      <a:pt x="21694" y="22044"/>
                      <a:pt x="22253" y="21580"/>
                      <a:pt x="22587" y="21008"/>
                    </a:cubicBezTo>
                    <a:close/>
                    <a:moveTo>
                      <a:pt x="11312" y="20830"/>
                    </a:moveTo>
                    <a:cubicBezTo>
                      <a:pt x="10954" y="20996"/>
                      <a:pt x="10657" y="21354"/>
                      <a:pt x="10395" y="21627"/>
                    </a:cubicBezTo>
                    <a:cubicBezTo>
                      <a:pt x="10109" y="21913"/>
                      <a:pt x="9835" y="22211"/>
                      <a:pt x="9561" y="22520"/>
                    </a:cubicBezTo>
                    <a:cubicBezTo>
                      <a:pt x="9133" y="22532"/>
                      <a:pt x="8704" y="22532"/>
                      <a:pt x="8275" y="22544"/>
                    </a:cubicBezTo>
                    <a:cubicBezTo>
                      <a:pt x="8549" y="22259"/>
                      <a:pt x="8835" y="21985"/>
                      <a:pt x="9133" y="21723"/>
                    </a:cubicBezTo>
                    <a:cubicBezTo>
                      <a:pt x="9478" y="21425"/>
                      <a:pt x="9883" y="21163"/>
                      <a:pt x="10204" y="20842"/>
                    </a:cubicBezTo>
                    <a:cubicBezTo>
                      <a:pt x="10573" y="20842"/>
                      <a:pt x="10942" y="20830"/>
                      <a:pt x="11312" y="20830"/>
                    </a:cubicBezTo>
                    <a:close/>
                    <a:moveTo>
                      <a:pt x="25135" y="21104"/>
                    </a:moveTo>
                    <a:cubicBezTo>
                      <a:pt x="25575" y="21116"/>
                      <a:pt x="26016" y="21127"/>
                      <a:pt x="26468" y="21139"/>
                    </a:cubicBezTo>
                    <a:cubicBezTo>
                      <a:pt x="26159" y="21354"/>
                      <a:pt x="25944" y="21687"/>
                      <a:pt x="25694" y="21949"/>
                    </a:cubicBezTo>
                    <a:cubicBezTo>
                      <a:pt x="25480" y="22175"/>
                      <a:pt x="25278" y="22389"/>
                      <a:pt x="25051" y="22604"/>
                    </a:cubicBezTo>
                    <a:cubicBezTo>
                      <a:pt x="24718" y="22580"/>
                      <a:pt x="24373" y="22556"/>
                      <a:pt x="24027" y="22544"/>
                    </a:cubicBezTo>
                    <a:cubicBezTo>
                      <a:pt x="24218" y="22318"/>
                      <a:pt x="24408" y="22092"/>
                      <a:pt x="24599" y="21878"/>
                    </a:cubicBezTo>
                    <a:cubicBezTo>
                      <a:pt x="24789" y="21639"/>
                      <a:pt x="25039" y="21401"/>
                      <a:pt x="25135" y="21104"/>
                    </a:cubicBezTo>
                    <a:close/>
                    <a:moveTo>
                      <a:pt x="9930" y="20842"/>
                    </a:moveTo>
                    <a:cubicBezTo>
                      <a:pt x="9633" y="21020"/>
                      <a:pt x="9371" y="21258"/>
                      <a:pt x="9121" y="21473"/>
                    </a:cubicBezTo>
                    <a:cubicBezTo>
                      <a:pt x="8728" y="21806"/>
                      <a:pt x="8383" y="22175"/>
                      <a:pt x="8037" y="22556"/>
                    </a:cubicBezTo>
                    <a:cubicBezTo>
                      <a:pt x="7811" y="22556"/>
                      <a:pt x="7585" y="22568"/>
                      <a:pt x="7359" y="22568"/>
                    </a:cubicBezTo>
                    <a:cubicBezTo>
                      <a:pt x="7561" y="22354"/>
                      <a:pt x="7763" y="22139"/>
                      <a:pt x="7978" y="21937"/>
                    </a:cubicBezTo>
                    <a:cubicBezTo>
                      <a:pt x="8240" y="21675"/>
                      <a:pt x="8680" y="21425"/>
                      <a:pt x="8811" y="21080"/>
                    </a:cubicBezTo>
                    <a:cubicBezTo>
                      <a:pt x="8823" y="21032"/>
                      <a:pt x="8775" y="21008"/>
                      <a:pt x="8740" y="21008"/>
                    </a:cubicBezTo>
                    <a:cubicBezTo>
                      <a:pt x="8371" y="21068"/>
                      <a:pt x="8002" y="21544"/>
                      <a:pt x="7752" y="21806"/>
                    </a:cubicBezTo>
                    <a:cubicBezTo>
                      <a:pt x="7525" y="22044"/>
                      <a:pt x="7311" y="22306"/>
                      <a:pt x="7109" y="22580"/>
                    </a:cubicBezTo>
                    <a:cubicBezTo>
                      <a:pt x="6644" y="22592"/>
                      <a:pt x="6180" y="22616"/>
                      <a:pt x="5727" y="22640"/>
                    </a:cubicBezTo>
                    <a:cubicBezTo>
                      <a:pt x="6037" y="22366"/>
                      <a:pt x="6359" y="22104"/>
                      <a:pt x="6668" y="21830"/>
                    </a:cubicBezTo>
                    <a:cubicBezTo>
                      <a:pt x="6870" y="21663"/>
                      <a:pt x="7073" y="21485"/>
                      <a:pt x="7263" y="21306"/>
                    </a:cubicBezTo>
                    <a:cubicBezTo>
                      <a:pt x="7335" y="21246"/>
                      <a:pt x="7561" y="20973"/>
                      <a:pt x="7716" y="20842"/>
                    </a:cubicBezTo>
                    <a:close/>
                    <a:moveTo>
                      <a:pt x="7275" y="20842"/>
                    </a:moveTo>
                    <a:cubicBezTo>
                      <a:pt x="7097" y="21008"/>
                      <a:pt x="6942" y="21187"/>
                      <a:pt x="6823" y="21294"/>
                    </a:cubicBezTo>
                    <a:cubicBezTo>
                      <a:pt x="6335" y="21735"/>
                      <a:pt x="5858" y="22187"/>
                      <a:pt x="5370" y="22651"/>
                    </a:cubicBezTo>
                    <a:cubicBezTo>
                      <a:pt x="5144" y="22663"/>
                      <a:pt x="4918" y="22675"/>
                      <a:pt x="4692" y="22687"/>
                    </a:cubicBezTo>
                    <a:cubicBezTo>
                      <a:pt x="4930" y="22413"/>
                      <a:pt x="5168" y="22151"/>
                      <a:pt x="5418" y="21889"/>
                    </a:cubicBezTo>
                    <a:cubicBezTo>
                      <a:pt x="5716" y="21580"/>
                      <a:pt x="6120" y="21270"/>
                      <a:pt x="6311" y="20877"/>
                    </a:cubicBezTo>
                    <a:cubicBezTo>
                      <a:pt x="6323" y="20865"/>
                      <a:pt x="6323" y="20854"/>
                      <a:pt x="6323" y="20842"/>
                    </a:cubicBezTo>
                    <a:close/>
                    <a:moveTo>
                      <a:pt x="26540" y="21139"/>
                    </a:moveTo>
                    <a:cubicBezTo>
                      <a:pt x="26873" y="21139"/>
                      <a:pt x="27194" y="21139"/>
                      <a:pt x="27528" y="21151"/>
                    </a:cubicBezTo>
                    <a:cubicBezTo>
                      <a:pt x="27266" y="21342"/>
                      <a:pt x="27052" y="21627"/>
                      <a:pt x="26849" y="21889"/>
                    </a:cubicBezTo>
                    <a:cubicBezTo>
                      <a:pt x="26647" y="22151"/>
                      <a:pt x="26444" y="22413"/>
                      <a:pt x="26254" y="22687"/>
                    </a:cubicBezTo>
                    <a:cubicBezTo>
                      <a:pt x="25956" y="22663"/>
                      <a:pt x="25670" y="22640"/>
                      <a:pt x="25373" y="22616"/>
                    </a:cubicBezTo>
                    <a:cubicBezTo>
                      <a:pt x="25563" y="22461"/>
                      <a:pt x="25742" y="22282"/>
                      <a:pt x="25920" y="22092"/>
                    </a:cubicBezTo>
                    <a:cubicBezTo>
                      <a:pt x="26159" y="21830"/>
                      <a:pt x="26444" y="21544"/>
                      <a:pt x="26563" y="21199"/>
                    </a:cubicBezTo>
                    <a:cubicBezTo>
                      <a:pt x="26575" y="21175"/>
                      <a:pt x="26563" y="21151"/>
                      <a:pt x="26540" y="21139"/>
                    </a:cubicBezTo>
                    <a:close/>
                    <a:moveTo>
                      <a:pt x="5466" y="20830"/>
                    </a:moveTo>
                    <a:cubicBezTo>
                      <a:pt x="5692" y="20842"/>
                      <a:pt x="5918" y="20842"/>
                      <a:pt x="6144" y="20842"/>
                    </a:cubicBezTo>
                    <a:cubicBezTo>
                      <a:pt x="5799" y="21032"/>
                      <a:pt x="5501" y="21413"/>
                      <a:pt x="5239" y="21711"/>
                    </a:cubicBezTo>
                    <a:cubicBezTo>
                      <a:pt x="4942" y="22032"/>
                      <a:pt x="4668" y="22366"/>
                      <a:pt x="4394" y="22699"/>
                    </a:cubicBezTo>
                    <a:cubicBezTo>
                      <a:pt x="4001" y="22723"/>
                      <a:pt x="3608" y="22747"/>
                      <a:pt x="3227" y="22770"/>
                    </a:cubicBezTo>
                    <a:cubicBezTo>
                      <a:pt x="3513" y="22520"/>
                      <a:pt x="3799" y="22270"/>
                      <a:pt x="4096" y="22020"/>
                    </a:cubicBezTo>
                    <a:cubicBezTo>
                      <a:pt x="4549" y="21639"/>
                      <a:pt x="5073" y="21282"/>
                      <a:pt x="5466" y="20830"/>
                    </a:cubicBezTo>
                    <a:close/>
                    <a:moveTo>
                      <a:pt x="28921" y="21127"/>
                    </a:moveTo>
                    <a:lnTo>
                      <a:pt x="28921" y="21127"/>
                    </a:lnTo>
                    <a:cubicBezTo>
                      <a:pt x="28659" y="21389"/>
                      <a:pt x="28433" y="21711"/>
                      <a:pt x="28195" y="21997"/>
                    </a:cubicBezTo>
                    <a:cubicBezTo>
                      <a:pt x="27956" y="22270"/>
                      <a:pt x="27706" y="22544"/>
                      <a:pt x="27456" y="22818"/>
                    </a:cubicBezTo>
                    <a:cubicBezTo>
                      <a:pt x="27147" y="22782"/>
                      <a:pt x="26837" y="22747"/>
                      <a:pt x="26528" y="22711"/>
                    </a:cubicBezTo>
                    <a:cubicBezTo>
                      <a:pt x="26730" y="22473"/>
                      <a:pt x="26944" y="22235"/>
                      <a:pt x="27159" y="21985"/>
                    </a:cubicBezTo>
                    <a:cubicBezTo>
                      <a:pt x="27373" y="21735"/>
                      <a:pt x="27623" y="21461"/>
                      <a:pt x="27766" y="21151"/>
                    </a:cubicBezTo>
                    <a:cubicBezTo>
                      <a:pt x="28147" y="21139"/>
                      <a:pt x="28540" y="21139"/>
                      <a:pt x="28921" y="21127"/>
                    </a:cubicBezTo>
                    <a:close/>
                    <a:moveTo>
                      <a:pt x="30064" y="21092"/>
                    </a:moveTo>
                    <a:lnTo>
                      <a:pt x="30064" y="21092"/>
                    </a:lnTo>
                    <a:cubicBezTo>
                      <a:pt x="29766" y="21294"/>
                      <a:pt x="29492" y="21556"/>
                      <a:pt x="29242" y="21747"/>
                    </a:cubicBezTo>
                    <a:cubicBezTo>
                      <a:pt x="28778" y="22104"/>
                      <a:pt x="28337" y="22497"/>
                      <a:pt x="27837" y="22782"/>
                    </a:cubicBezTo>
                    <a:cubicBezTo>
                      <a:pt x="27814" y="22806"/>
                      <a:pt x="27790" y="22818"/>
                      <a:pt x="27766" y="22842"/>
                    </a:cubicBezTo>
                    <a:lnTo>
                      <a:pt x="27695" y="22842"/>
                    </a:lnTo>
                    <a:cubicBezTo>
                      <a:pt x="28242" y="22354"/>
                      <a:pt x="28873" y="21782"/>
                      <a:pt x="29159" y="21139"/>
                    </a:cubicBezTo>
                    <a:cubicBezTo>
                      <a:pt x="29159" y="21139"/>
                      <a:pt x="29159" y="21127"/>
                      <a:pt x="29159" y="21127"/>
                    </a:cubicBezTo>
                    <a:cubicBezTo>
                      <a:pt x="29457" y="21116"/>
                      <a:pt x="29766" y="21116"/>
                      <a:pt x="30064" y="21092"/>
                    </a:cubicBezTo>
                    <a:close/>
                    <a:moveTo>
                      <a:pt x="4120" y="20818"/>
                    </a:moveTo>
                    <a:cubicBezTo>
                      <a:pt x="4454" y="20818"/>
                      <a:pt x="4799" y="20830"/>
                      <a:pt x="5144" y="20830"/>
                    </a:cubicBezTo>
                    <a:cubicBezTo>
                      <a:pt x="4727" y="21092"/>
                      <a:pt x="4346" y="21449"/>
                      <a:pt x="3989" y="21758"/>
                    </a:cubicBezTo>
                    <a:cubicBezTo>
                      <a:pt x="3596" y="22104"/>
                      <a:pt x="3227" y="22449"/>
                      <a:pt x="2858" y="22806"/>
                    </a:cubicBezTo>
                    <a:cubicBezTo>
                      <a:pt x="2489" y="22830"/>
                      <a:pt x="2132" y="22854"/>
                      <a:pt x="1763" y="22890"/>
                    </a:cubicBezTo>
                    <a:cubicBezTo>
                      <a:pt x="2120" y="22604"/>
                      <a:pt x="2453" y="22318"/>
                      <a:pt x="2810" y="22032"/>
                    </a:cubicBezTo>
                    <a:cubicBezTo>
                      <a:pt x="3156" y="21747"/>
                      <a:pt x="3632" y="21461"/>
                      <a:pt x="3930" y="21092"/>
                    </a:cubicBezTo>
                    <a:cubicBezTo>
                      <a:pt x="3942" y="21092"/>
                      <a:pt x="3942" y="21080"/>
                      <a:pt x="3942" y="21080"/>
                    </a:cubicBezTo>
                    <a:cubicBezTo>
                      <a:pt x="4013" y="20996"/>
                      <a:pt x="4073" y="20901"/>
                      <a:pt x="4120" y="20818"/>
                    </a:cubicBezTo>
                    <a:close/>
                    <a:moveTo>
                      <a:pt x="26517" y="0"/>
                    </a:moveTo>
                    <a:cubicBezTo>
                      <a:pt x="23249" y="0"/>
                      <a:pt x="19978" y="63"/>
                      <a:pt x="16717" y="208"/>
                    </a:cubicBezTo>
                    <a:cubicBezTo>
                      <a:pt x="12097" y="399"/>
                      <a:pt x="7394" y="565"/>
                      <a:pt x="2834" y="1292"/>
                    </a:cubicBezTo>
                    <a:cubicBezTo>
                      <a:pt x="2751" y="1304"/>
                      <a:pt x="2715" y="1375"/>
                      <a:pt x="2727" y="1446"/>
                    </a:cubicBezTo>
                    <a:cubicBezTo>
                      <a:pt x="2310" y="1637"/>
                      <a:pt x="1917" y="2018"/>
                      <a:pt x="1572" y="2292"/>
                    </a:cubicBezTo>
                    <a:cubicBezTo>
                      <a:pt x="1108" y="2637"/>
                      <a:pt x="667" y="3030"/>
                      <a:pt x="167" y="3316"/>
                    </a:cubicBezTo>
                    <a:cubicBezTo>
                      <a:pt x="84" y="3375"/>
                      <a:pt x="12" y="3494"/>
                      <a:pt x="36" y="3601"/>
                    </a:cubicBezTo>
                    <a:cubicBezTo>
                      <a:pt x="12" y="3625"/>
                      <a:pt x="1" y="3661"/>
                      <a:pt x="12" y="3709"/>
                    </a:cubicBezTo>
                    <a:cubicBezTo>
                      <a:pt x="36" y="4090"/>
                      <a:pt x="60" y="4483"/>
                      <a:pt x="84" y="4875"/>
                    </a:cubicBezTo>
                    <a:cubicBezTo>
                      <a:pt x="72" y="4887"/>
                      <a:pt x="60" y="4899"/>
                      <a:pt x="48" y="4911"/>
                    </a:cubicBezTo>
                    <a:cubicBezTo>
                      <a:pt x="12" y="4947"/>
                      <a:pt x="48" y="5006"/>
                      <a:pt x="96" y="5006"/>
                    </a:cubicBezTo>
                    <a:cubicBezTo>
                      <a:pt x="286" y="7781"/>
                      <a:pt x="429" y="10555"/>
                      <a:pt x="560" y="13317"/>
                    </a:cubicBezTo>
                    <a:cubicBezTo>
                      <a:pt x="715" y="16532"/>
                      <a:pt x="608" y="19758"/>
                      <a:pt x="786" y="22961"/>
                    </a:cubicBezTo>
                    <a:cubicBezTo>
                      <a:pt x="803" y="23195"/>
                      <a:pt x="972" y="23306"/>
                      <a:pt x="1146" y="23306"/>
                    </a:cubicBezTo>
                    <a:cubicBezTo>
                      <a:pt x="1219" y="23306"/>
                      <a:pt x="1294" y="23286"/>
                      <a:pt x="1358" y="23247"/>
                    </a:cubicBezTo>
                    <a:cubicBezTo>
                      <a:pt x="1727" y="23247"/>
                      <a:pt x="2108" y="23259"/>
                      <a:pt x="2477" y="23259"/>
                    </a:cubicBezTo>
                    <a:cubicBezTo>
                      <a:pt x="2501" y="23290"/>
                      <a:pt x="2535" y="23317"/>
                      <a:pt x="2573" y="23317"/>
                    </a:cubicBezTo>
                    <a:cubicBezTo>
                      <a:pt x="2592" y="23317"/>
                      <a:pt x="2612" y="23310"/>
                      <a:pt x="2632" y="23294"/>
                    </a:cubicBezTo>
                    <a:cubicBezTo>
                      <a:pt x="2644" y="23282"/>
                      <a:pt x="2644" y="23271"/>
                      <a:pt x="2656" y="23271"/>
                    </a:cubicBezTo>
                    <a:cubicBezTo>
                      <a:pt x="3642" y="23285"/>
                      <a:pt x="4628" y="23290"/>
                      <a:pt x="5615" y="23290"/>
                    </a:cubicBezTo>
                    <a:cubicBezTo>
                      <a:pt x="8182" y="23290"/>
                      <a:pt x="10751" y="23255"/>
                      <a:pt x="13317" y="23255"/>
                    </a:cubicBezTo>
                    <a:cubicBezTo>
                      <a:pt x="13779" y="23255"/>
                      <a:pt x="14242" y="23256"/>
                      <a:pt x="14705" y="23259"/>
                    </a:cubicBezTo>
                    <a:cubicBezTo>
                      <a:pt x="18288" y="23278"/>
                      <a:pt x="21941" y="23593"/>
                      <a:pt x="25545" y="23593"/>
                    </a:cubicBezTo>
                    <a:cubicBezTo>
                      <a:pt x="26396" y="23593"/>
                      <a:pt x="27244" y="23576"/>
                      <a:pt x="28087" y="23532"/>
                    </a:cubicBezTo>
                    <a:cubicBezTo>
                      <a:pt x="28326" y="23521"/>
                      <a:pt x="28457" y="23235"/>
                      <a:pt x="28373" y="23056"/>
                    </a:cubicBezTo>
                    <a:cubicBezTo>
                      <a:pt x="28730" y="22770"/>
                      <a:pt x="29088" y="22473"/>
                      <a:pt x="29433" y="22187"/>
                    </a:cubicBezTo>
                    <a:cubicBezTo>
                      <a:pt x="29850" y="21854"/>
                      <a:pt x="30421" y="21508"/>
                      <a:pt x="30695" y="21044"/>
                    </a:cubicBezTo>
                    <a:cubicBezTo>
                      <a:pt x="30838" y="21008"/>
                      <a:pt x="30945" y="20901"/>
                      <a:pt x="30933" y="20723"/>
                    </a:cubicBezTo>
                    <a:cubicBezTo>
                      <a:pt x="30790" y="13900"/>
                      <a:pt x="31528" y="7185"/>
                      <a:pt x="31838" y="387"/>
                    </a:cubicBezTo>
                    <a:cubicBezTo>
                      <a:pt x="31845" y="274"/>
                      <a:pt x="31751" y="211"/>
                      <a:pt x="31659" y="211"/>
                    </a:cubicBezTo>
                    <a:cubicBezTo>
                      <a:pt x="31596" y="211"/>
                      <a:pt x="31534" y="240"/>
                      <a:pt x="31505" y="303"/>
                    </a:cubicBezTo>
                    <a:cubicBezTo>
                      <a:pt x="31481" y="172"/>
                      <a:pt x="31385" y="42"/>
                      <a:pt x="31207" y="42"/>
                    </a:cubicBezTo>
                    <a:cubicBezTo>
                      <a:pt x="29646" y="15"/>
                      <a:pt x="28082" y="0"/>
                      <a:pt x="26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" name="Google Shape;199;p18"/>
            <p:cNvGrpSpPr/>
            <p:nvPr/>
          </p:nvGrpSpPr>
          <p:grpSpPr>
            <a:xfrm>
              <a:off x="6229217" y="4829488"/>
              <a:ext cx="1175055" cy="610106"/>
              <a:chOff x="4850793" y="4057154"/>
              <a:chExt cx="1175055" cy="610106"/>
            </a:xfrm>
          </p:grpSpPr>
          <p:sp>
            <p:nvSpPr>
              <p:cNvPr id="200" name="Google Shape;200;p18"/>
              <p:cNvSpPr/>
              <p:nvPr/>
            </p:nvSpPr>
            <p:spPr>
              <a:xfrm>
                <a:off x="4965359" y="4109809"/>
                <a:ext cx="1020769" cy="453847"/>
              </a:xfrm>
              <a:custGeom>
                <a:rect b="b" l="l" r="r" t="t"/>
                <a:pathLst>
                  <a:path extrusionOk="0" h="14955" w="33636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0" i="0" lang="pt-BR" sz="19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PUs</a:t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>
                <a:off x="4850793" y="4057154"/>
                <a:ext cx="1175055" cy="610106"/>
              </a:xfrm>
              <a:custGeom>
                <a:rect b="b" l="l" r="r" t="t"/>
                <a:pathLst>
                  <a:path extrusionOk="0" h="20104" w="38720">
                    <a:moveTo>
                      <a:pt x="2799" y="1581"/>
                    </a:moveTo>
                    <a:cubicBezTo>
                      <a:pt x="2811" y="1723"/>
                      <a:pt x="2823" y="1878"/>
                      <a:pt x="2823" y="2021"/>
                    </a:cubicBezTo>
                    <a:cubicBezTo>
                      <a:pt x="1965" y="2533"/>
                      <a:pt x="1203" y="3236"/>
                      <a:pt x="382" y="3831"/>
                    </a:cubicBezTo>
                    <a:cubicBezTo>
                      <a:pt x="370" y="3664"/>
                      <a:pt x="346" y="3509"/>
                      <a:pt x="322" y="3343"/>
                    </a:cubicBezTo>
                    <a:lnTo>
                      <a:pt x="322" y="3343"/>
                    </a:lnTo>
                    <a:cubicBezTo>
                      <a:pt x="348" y="3351"/>
                      <a:pt x="374" y="3355"/>
                      <a:pt x="401" y="3355"/>
                    </a:cubicBezTo>
                    <a:cubicBezTo>
                      <a:pt x="448" y="3355"/>
                      <a:pt x="494" y="3342"/>
                      <a:pt x="525" y="3319"/>
                    </a:cubicBezTo>
                    <a:cubicBezTo>
                      <a:pt x="989" y="2985"/>
                      <a:pt x="1430" y="2616"/>
                      <a:pt x="1870" y="2271"/>
                    </a:cubicBezTo>
                    <a:cubicBezTo>
                      <a:pt x="2156" y="2057"/>
                      <a:pt x="2513" y="1842"/>
                      <a:pt x="2799" y="1581"/>
                    </a:cubicBezTo>
                    <a:close/>
                    <a:moveTo>
                      <a:pt x="2834" y="2188"/>
                    </a:moveTo>
                    <a:cubicBezTo>
                      <a:pt x="2846" y="2438"/>
                      <a:pt x="2858" y="2688"/>
                      <a:pt x="2870" y="2938"/>
                    </a:cubicBezTo>
                    <a:cubicBezTo>
                      <a:pt x="2430" y="3152"/>
                      <a:pt x="2049" y="3521"/>
                      <a:pt x="1691" y="3831"/>
                    </a:cubicBezTo>
                    <a:cubicBezTo>
                      <a:pt x="1287" y="4176"/>
                      <a:pt x="906" y="4533"/>
                      <a:pt x="525" y="4902"/>
                    </a:cubicBezTo>
                    <a:cubicBezTo>
                      <a:pt x="489" y="4593"/>
                      <a:pt x="453" y="4283"/>
                      <a:pt x="406" y="3974"/>
                    </a:cubicBezTo>
                    <a:cubicBezTo>
                      <a:pt x="1227" y="3450"/>
                      <a:pt x="2156" y="2890"/>
                      <a:pt x="2834" y="2188"/>
                    </a:cubicBezTo>
                    <a:close/>
                    <a:moveTo>
                      <a:pt x="2882" y="3164"/>
                    </a:moveTo>
                    <a:cubicBezTo>
                      <a:pt x="2894" y="3486"/>
                      <a:pt x="2906" y="3807"/>
                      <a:pt x="2930" y="4128"/>
                    </a:cubicBezTo>
                    <a:cubicBezTo>
                      <a:pt x="2584" y="4379"/>
                      <a:pt x="2275" y="4700"/>
                      <a:pt x="1965" y="4974"/>
                    </a:cubicBezTo>
                    <a:cubicBezTo>
                      <a:pt x="1537" y="5355"/>
                      <a:pt x="1108" y="5748"/>
                      <a:pt x="679" y="6141"/>
                    </a:cubicBezTo>
                    <a:cubicBezTo>
                      <a:pt x="632" y="5795"/>
                      <a:pt x="596" y="5438"/>
                      <a:pt x="548" y="5081"/>
                    </a:cubicBezTo>
                    <a:cubicBezTo>
                      <a:pt x="929" y="4759"/>
                      <a:pt x="1310" y="4438"/>
                      <a:pt x="1703" y="4117"/>
                    </a:cubicBezTo>
                    <a:cubicBezTo>
                      <a:pt x="2084" y="3807"/>
                      <a:pt x="2525" y="3521"/>
                      <a:pt x="2882" y="3164"/>
                    </a:cubicBezTo>
                    <a:close/>
                    <a:moveTo>
                      <a:pt x="2942" y="4414"/>
                    </a:moveTo>
                    <a:cubicBezTo>
                      <a:pt x="2954" y="4688"/>
                      <a:pt x="2977" y="4950"/>
                      <a:pt x="2989" y="5224"/>
                    </a:cubicBezTo>
                    <a:cubicBezTo>
                      <a:pt x="2620" y="5450"/>
                      <a:pt x="2287" y="5736"/>
                      <a:pt x="1953" y="5986"/>
                    </a:cubicBezTo>
                    <a:cubicBezTo>
                      <a:pt x="1561" y="6295"/>
                      <a:pt x="1156" y="6593"/>
                      <a:pt x="763" y="6903"/>
                    </a:cubicBezTo>
                    <a:cubicBezTo>
                      <a:pt x="739" y="6688"/>
                      <a:pt x="715" y="6486"/>
                      <a:pt x="691" y="6283"/>
                    </a:cubicBezTo>
                    <a:cubicBezTo>
                      <a:pt x="1168" y="5891"/>
                      <a:pt x="1632" y="5510"/>
                      <a:pt x="2108" y="5117"/>
                    </a:cubicBezTo>
                    <a:cubicBezTo>
                      <a:pt x="2382" y="4879"/>
                      <a:pt x="2680" y="4664"/>
                      <a:pt x="2942" y="4414"/>
                    </a:cubicBezTo>
                    <a:close/>
                    <a:moveTo>
                      <a:pt x="3001" y="5510"/>
                    </a:moveTo>
                    <a:cubicBezTo>
                      <a:pt x="3025" y="5772"/>
                      <a:pt x="3037" y="6022"/>
                      <a:pt x="3049" y="6283"/>
                    </a:cubicBezTo>
                    <a:cubicBezTo>
                      <a:pt x="2715" y="6486"/>
                      <a:pt x="2394" y="6748"/>
                      <a:pt x="2096" y="6986"/>
                    </a:cubicBezTo>
                    <a:cubicBezTo>
                      <a:pt x="1680" y="7307"/>
                      <a:pt x="1263" y="7653"/>
                      <a:pt x="858" y="7998"/>
                    </a:cubicBezTo>
                    <a:cubicBezTo>
                      <a:pt x="834" y="7677"/>
                      <a:pt x="810" y="7367"/>
                      <a:pt x="775" y="7045"/>
                    </a:cubicBezTo>
                    <a:cubicBezTo>
                      <a:pt x="1203" y="6760"/>
                      <a:pt x="1632" y="6462"/>
                      <a:pt x="2061" y="6164"/>
                    </a:cubicBezTo>
                    <a:cubicBezTo>
                      <a:pt x="2370" y="5950"/>
                      <a:pt x="2704" y="5748"/>
                      <a:pt x="3001" y="5510"/>
                    </a:cubicBezTo>
                    <a:close/>
                    <a:moveTo>
                      <a:pt x="3061" y="6617"/>
                    </a:moveTo>
                    <a:cubicBezTo>
                      <a:pt x="3073" y="6819"/>
                      <a:pt x="3085" y="7034"/>
                      <a:pt x="3096" y="7236"/>
                    </a:cubicBezTo>
                    <a:cubicBezTo>
                      <a:pt x="2334" y="7593"/>
                      <a:pt x="1596" y="8165"/>
                      <a:pt x="929" y="8736"/>
                    </a:cubicBezTo>
                    <a:cubicBezTo>
                      <a:pt x="918" y="8546"/>
                      <a:pt x="894" y="8367"/>
                      <a:pt x="882" y="8188"/>
                    </a:cubicBezTo>
                    <a:cubicBezTo>
                      <a:pt x="1322" y="7843"/>
                      <a:pt x="1775" y="7510"/>
                      <a:pt x="2239" y="7188"/>
                    </a:cubicBezTo>
                    <a:cubicBezTo>
                      <a:pt x="2501" y="6998"/>
                      <a:pt x="2799" y="6819"/>
                      <a:pt x="3061" y="6617"/>
                    </a:cubicBezTo>
                    <a:close/>
                    <a:moveTo>
                      <a:pt x="3108" y="7522"/>
                    </a:moveTo>
                    <a:cubicBezTo>
                      <a:pt x="3132" y="7772"/>
                      <a:pt x="3132" y="8034"/>
                      <a:pt x="3144" y="8296"/>
                    </a:cubicBezTo>
                    <a:cubicBezTo>
                      <a:pt x="2751" y="8439"/>
                      <a:pt x="2430" y="8831"/>
                      <a:pt x="2108" y="9093"/>
                    </a:cubicBezTo>
                    <a:cubicBezTo>
                      <a:pt x="1751" y="9391"/>
                      <a:pt x="1382" y="9665"/>
                      <a:pt x="1025" y="9951"/>
                    </a:cubicBezTo>
                    <a:cubicBezTo>
                      <a:pt x="1001" y="9617"/>
                      <a:pt x="977" y="9284"/>
                      <a:pt x="953" y="8950"/>
                    </a:cubicBezTo>
                    <a:cubicBezTo>
                      <a:pt x="1322" y="8700"/>
                      <a:pt x="1691" y="8450"/>
                      <a:pt x="2061" y="8200"/>
                    </a:cubicBezTo>
                    <a:cubicBezTo>
                      <a:pt x="2406" y="7974"/>
                      <a:pt x="2775" y="7760"/>
                      <a:pt x="3108" y="7522"/>
                    </a:cubicBezTo>
                    <a:close/>
                    <a:moveTo>
                      <a:pt x="3156" y="8462"/>
                    </a:moveTo>
                    <a:cubicBezTo>
                      <a:pt x="3168" y="8772"/>
                      <a:pt x="3180" y="9081"/>
                      <a:pt x="3192" y="9391"/>
                    </a:cubicBezTo>
                    <a:cubicBezTo>
                      <a:pt x="2799" y="9582"/>
                      <a:pt x="2465" y="9903"/>
                      <a:pt x="2120" y="10165"/>
                    </a:cubicBezTo>
                    <a:cubicBezTo>
                      <a:pt x="1775" y="10403"/>
                      <a:pt x="1430" y="10641"/>
                      <a:pt x="1084" y="10867"/>
                    </a:cubicBezTo>
                    <a:cubicBezTo>
                      <a:pt x="1072" y="10617"/>
                      <a:pt x="1049" y="10379"/>
                      <a:pt x="1037" y="10129"/>
                    </a:cubicBezTo>
                    <a:cubicBezTo>
                      <a:pt x="1430" y="9903"/>
                      <a:pt x="1799" y="9641"/>
                      <a:pt x="2144" y="9355"/>
                    </a:cubicBezTo>
                    <a:cubicBezTo>
                      <a:pt x="2477" y="9105"/>
                      <a:pt x="2930" y="8831"/>
                      <a:pt x="3156" y="8462"/>
                    </a:cubicBezTo>
                    <a:close/>
                    <a:moveTo>
                      <a:pt x="3204" y="9605"/>
                    </a:moveTo>
                    <a:cubicBezTo>
                      <a:pt x="3227" y="10153"/>
                      <a:pt x="3215" y="10713"/>
                      <a:pt x="3204" y="11284"/>
                    </a:cubicBezTo>
                    <a:cubicBezTo>
                      <a:pt x="2811" y="11534"/>
                      <a:pt x="2453" y="11868"/>
                      <a:pt x="2108" y="12177"/>
                    </a:cubicBezTo>
                    <a:cubicBezTo>
                      <a:pt x="1811" y="12427"/>
                      <a:pt x="1525" y="12677"/>
                      <a:pt x="1239" y="12939"/>
                    </a:cubicBezTo>
                    <a:cubicBezTo>
                      <a:pt x="1215" y="12665"/>
                      <a:pt x="1191" y="12391"/>
                      <a:pt x="1168" y="12118"/>
                    </a:cubicBezTo>
                    <a:cubicBezTo>
                      <a:pt x="1489" y="11856"/>
                      <a:pt x="1811" y="11594"/>
                      <a:pt x="2132" y="11320"/>
                    </a:cubicBezTo>
                    <a:cubicBezTo>
                      <a:pt x="2477" y="11034"/>
                      <a:pt x="2882" y="10760"/>
                      <a:pt x="3132" y="10391"/>
                    </a:cubicBezTo>
                    <a:cubicBezTo>
                      <a:pt x="3161" y="10342"/>
                      <a:pt x="3119" y="10302"/>
                      <a:pt x="3076" y="10302"/>
                    </a:cubicBezTo>
                    <a:cubicBezTo>
                      <a:pt x="3067" y="10302"/>
                      <a:pt x="3057" y="10304"/>
                      <a:pt x="3049" y="10308"/>
                    </a:cubicBezTo>
                    <a:cubicBezTo>
                      <a:pt x="2644" y="10498"/>
                      <a:pt x="2311" y="10867"/>
                      <a:pt x="1977" y="11165"/>
                    </a:cubicBezTo>
                    <a:cubicBezTo>
                      <a:pt x="1703" y="11403"/>
                      <a:pt x="1430" y="11653"/>
                      <a:pt x="1156" y="11903"/>
                    </a:cubicBezTo>
                    <a:cubicBezTo>
                      <a:pt x="1144" y="11701"/>
                      <a:pt x="1132" y="11510"/>
                      <a:pt x="1120" y="11320"/>
                    </a:cubicBezTo>
                    <a:cubicBezTo>
                      <a:pt x="1108" y="11236"/>
                      <a:pt x="1108" y="11153"/>
                      <a:pt x="1096" y="11082"/>
                    </a:cubicBezTo>
                    <a:cubicBezTo>
                      <a:pt x="1513" y="10844"/>
                      <a:pt x="1918" y="10594"/>
                      <a:pt x="2311" y="10320"/>
                    </a:cubicBezTo>
                    <a:cubicBezTo>
                      <a:pt x="2608" y="10105"/>
                      <a:pt x="2954" y="9891"/>
                      <a:pt x="3204" y="9605"/>
                    </a:cubicBezTo>
                    <a:close/>
                    <a:moveTo>
                      <a:pt x="3204" y="11558"/>
                    </a:moveTo>
                    <a:lnTo>
                      <a:pt x="3204" y="11558"/>
                    </a:lnTo>
                    <a:cubicBezTo>
                      <a:pt x="3192" y="11844"/>
                      <a:pt x="3180" y="12129"/>
                      <a:pt x="3180" y="12403"/>
                    </a:cubicBezTo>
                    <a:cubicBezTo>
                      <a:pt x="2489" y="12701"/>
                      <a:pt x="1870" y="13261"/>
                      <a:pt x="1310" y="13796"/>
                    </a:cubicBezTo>
                    <a:cubicBezTo>
                      <a:pt x="1287" y="13582"/>
                      <a:pt x="1275" y="13368"/>
                      <a:pt x="1251" y="13153"/>
                    </a:cubicBezTo>
                    <a:cubicBezTo>
                      <a:pt x="1561" y="12903"/>
                      <a:pt x="1882" y="12653"/>
                      <a:pt x="2180" y="12391"/>
                    </a:cubicBezTo>
                    <a:cubicBezTo>
                      <a:pt x="2513" y="12118"/>
                      <a:pt x="2882" y="11856"/>
                      <a:pt x="3204" y="11558"/>
                    </a:cubicBezTo>
                    <a:close/>
                    <a:moveTo>
                      <a:pt x="3168" y="12606"/>
                    </a:moveTo>
                    <a:lnTo>
                      <a:pt x="3168" y="12606"/>
                    </a:lnTo>
                    <a:cubicBezTo>
                      <a:pt x="3156" y="12927"/>
                      <a:pt x="3144" y="13261"/>
                      <a:pt x="3132" y="13582"/>
                    </a:cubicBezTo>
                    <a:cubicBezTo>
                      <a:pt x="2489" y="13939"/>
                      <a:pt x="1906" y="14487"/>
                      <a:pt x="1394" y="15023"/>
                    </a:cubicBezTo>
                    <a:cubicBezTo>
                      <a:pt x="1382" y="14701"/>
                      <a:pt x="1358" y="14380"/>
                      <a:pt x="1334" y="14058"/>
                    </a:cubicBezTo>
                    <a:cubicBezTo>
                      <a:pt x="1644" y="13820"/>
                      <a:pt x="1953" y="13570"/>
                      <a:pt x="2263" y="13332"/>
                    </a:cubicBezTo>
                    <a:cubicBezTo>
                      <a:pt x="2561" y="13106"/>
                      <a:pt x="2894" y="12880"/>
                      <a:pt x="3168" y="12606"/>
                    </a:cubicBezTo>
                    <a:close/>
                    <a:moveTo>
                      <a:pt x="3132" y="13880"/>
                    </a:moveTo>
                    <a:lnTo>
                      <a:pt x="3132" y="13880"/>
                    </a:lnTo>
                    <a:cubicBezTo>
                      <a:pt x="3120" y="14130"/>
                      <a:pt x="3120" y="14368"/>
                      <a:pt x="3120" y="14618"/>
                    </a:cubicBezTo>
                    <a:cubicBezTo>
                      <a:pt x="2811" y="14808"/>
                      <a:pt x="2537" y="15058"/>
                      <a:pt x="2263" y="15285"/>
                    </a:cubicBezTo>
                    <a:cubicBezTo>
                      <a:pt x="1989" y="15499"/>
                      <a:pt x="1715" y="15737"/>
                      <a:pt x="1441" y="15963"/>
                    </a:cubicBezTo>
                    <a:cubicBezTo>
                      <a:pt x="1441" y="15713"/>
                      <a:pt x="1430" y="15475"/>
                      <a:pt x="1418" y="15225"/>
                    </a:cubicBezTo>
                    <a:cubicBezTo>
                      <a:pt x="1775" y="14904"/>
                      <a:pt x="2144" y="14594"/>
                      <a:pt x="2525" y="14296"/>
                    </a:cubicBezTo>
                    <a:cubicBezTo>
                      <a:pt x="2715" y="14154"/>
                      <a:pt x="2930" y="14023"/>
                      <a:pt x="3132" y="13880"/>
                    </a:cubicBezTo>
                    <a:close/>
                    <a:moveTo>
                      <a:pt x="3120" y="14904"/>
                    </a:moveTo>
                    <a:cubicBezTo>
                      <a:pt x="3120" y="15142"/>
                      <a:pt x="3132" y="15392"/>
                      <a:pt x="3132" y="15630"/>
                    </a:cubicBezTo>
                    <a:cubicBezTo>
                      <a:pt x="2858" y="15832"/>
                      <a:pt x="2620" y="16082"/>
                      <a:pt x="2370" y="16320"/>
                    </a:cubicBezTo>
                    <a:cubicBezTo>
                      <a:pt x="2061" y="16606"/>
                      <a:pt x="1763" y="16892"/>
                      <a:pt x="1465" y="17190"/>
                    </a:cubicBezTo>
                    <a:cubicBezTo>
                      <a:pt x="1465" y="16856"/>
                      <a:pt x="1465" y="16523"/>
                      <a:pt x="1453" y="16189"/>
                    </a:cubicBezTo>
                    <a:cubicBezTo>
                      <a:pt x="1751" y="15963"/>
                      <a:pt x="2049" y="15737"/>
                      <a:pt x="2346" y="15511"/>
                    </a:cubicBezTo>
                    <a:cubicBezTo>
                      <a:pt x="2596" y="15320"/>
                      <a:pt x="2882" y="15130"/>
                      <a:pt x="3120" y="14904"/>
                    </a:cubicBezTo>
                    <a:close/>
                    <a:moveTo>
                      <a:pt x="31745" y="840"/>
                    </a:moveTo>
                    <a:cubicBezTo>
                      <a:pt x="33915" y="840"/>
                      <a:pt x="36085" y="849"/>
                      <a:pt x="38256" y="866"/>
                    </a:cubicBezTo>
                    <a:cubicBezTo>
                      <a:pt x="37839" y="3414"/>
                      <a:pt x="37744" y="6069"/>
                      <a:pt x="37565" y="8641"/>
                    </a:cubicBezTo>
                    <a:cubicBezTo>
                      <a:pt x="37375" y="11308"/>
                      <a:pt x="37160" y="13987"/>
                      <a:pt x="37017" y="16666"/>
                    </a:cubicBezTo>
                    <a:cubicBezTo>
                      <a:pt x="36613" y="16560"/>
                      <a:pt x="36165" y="16527"/>
                      <a:pt x="35707" y="16527"/>
                    </a:cubicBezTo>
                    <a:cubicBezTo>
                      <a:pt x="34978" y="16527"/>
                      <a:pt x="34225" y="16611"/>
                      <a:pt x="33588" y="16618"/>
                    </a:cubicBezTo>
                    <a:cubicBezTo>
                      <a:pt x="32088" y="16642"/>
                      <a:pt x="30588" y="16666"/>
                      <a:pt x="29088" y="16701"/>
                    </a:cubicBezTo>
                    <a:cubicBezTo>
                      <a:pt x="25623" y="16761"/>
                      <a:pt x="22170" y="16821"/>
                      <a:pt x="18706" y="16916"/>
                    </a:cubicBezTo>
                    <a:cubicBezTo>
                      <a:pt x="14169" y="17035"/>
                      <a:pt x="9645" y="17178"/>
                      <a:pt x="5120" y="17416"/>
                    </a:cubicBezTo>
                    <a:cubicBezTo>
                      <a:pt x="5103" y="17398"/>
                      <a:pt x="5086" y="17387"/>
                      <a:pt x="5068" y="17387"/>
                    </a:cubicBezTo>
                    <a:cubicBezTo>
                      <a:pt x="5062" y="17387"/>
                      <a:pt x="5055" y="17389"/>
                      <a:pt x="5049" y="17392"/>
                    </a:cubicBezTo>
                    <a:cubicBezTo>
                      <a:pt x="5037" y="17404"/>
                      <a:pt x="5025" y="17416"/>
                      <a:pt x="5013" y="17416"/>
                    </a:cubicBezTo>
                    <a:cubicBezTo>
                      <a:pt x="4680" y="17440"/>
                      <a:pt x="4347" y="17452"/>
                      <a:pt x="4013" y="17475"/>
                    </a:cubicBezTo>
                    <a:cubicBezTo>
                      <a:pt x="4073" y="17190"/>
                      <a:pt x="4108" y="16904"/>
                      <a:pt x="4144" y="16606"/>
                    </a:cubicBezTo>
                    <a:cubicBezTo>
                      <a:pt x="4180" y="16582"/>
                      <a:pt x="4204" y="16559"/>
                      <a:pt x="4239" y="16535"/>
                    </a:cubicBezTo>
                    <a:cubicBezTo>
                      <a:pt x="4272" y="16491"/>
                      <a:pt x="4244" y="16426"/>
                      <a:pt x="4193" y="16426"/>
                    </a:cubicBezTo>
                    <a:cubicBezTo>
                      <a:pt x="4189" y="16426"/>
                      <a:pt x="4184" y="16427"/>
                      <a:pt x="4180" y="16428"/>
                    </a:cubicBezTo>
                    <a:lnTo>
                      <a:pt x="4168" y="16428"/>
                    </a:lnTo>
                    <a:cubicBezTo>
                      <a:pt x="4394" y="14118"/>
                      <a:pt x="4025" y="11534"/>
                      <a:pt x="3894" y="9284"/>
                    </a:cubicBezTo>
                    <a:cubicBezTo>
                      <a:pt x="3739" y="6605"/>
                      <a:pt x="3477" y="3926"/>
                      <a:pt x="3096" y="1271"/>
                    </a:cubicBezTo>
                    <a:cubicBezTo>
                      <a:pt x="3120" y="1235"/>
                      <a:pt x="3144" y="1188"/>
                      <a:pt x="3168" y="1152"/>
                    </a:cubicBezTo>
                    <a:cubicBezTo>
                      <a:pt x="4042" y="1233"/>
                      <a:pt x="4929" y="1261"/>
                      <a:pt x="5820" y="1261"/>
                    </a:cubicBezTo>
                    <a:cubicBezTo>
                      <a:pt x="7684" y="1261"/>
                      <a:pt x="9567" y="1137"/>
                      <a:pt x="11395" y="1104"/>
                    </a:cubicBezTo>
                    <a:cubicBezTo>
                      <a:pt x="14336" y="1057"/>
                      <a:pt x="17277" y="997"/>
                      <a:pt x="20218" y="938"/>
                    </a:cubicBezTo>
                    <a:cubicBezTo>
                      <a:pt x="24060" y="869"/>
                      <a:pt x="27903" y="840"/>
                      <a:pt x="31745" y="840"/>
                    </a:cubicBezTo>
                    <a:close/>
                    <a:moveTo>
                      <a:pt x="3156" y="15904"/>
                    </a:moveTo>
                    <a:cubicBezTo>
                      <a:pt x="3168" y="16225"/>
                      <a:pt x="3192" y="16547"/>
                      <a:pt x="3227" y="16868"/>
                    </a:cubicBezTo>
                    <a:cubicBezTo>
                      <a:pt x="3013" y="17011"/>
                      <a:pt x="2799" y="17166"/>
                      <a:pt x="2584" y="17309"/>
                    </a:cubicBezTo>
                    <a:cubicBezTo>
                      <a:pt x="2180" y="17583"/>
                      <a:pt x="1799" y="17892"/>
                      <a:pt x="1418" y="18202"/>
                    </a:cubicBezTo>
                    <a:cubicBezTo>
                      <a:pt x="1430" y="17940"/>
                      <a:pt x="1441" y="17678"/>
                      <a:pt x="1453" y="17416"/>
                    </a:cubicBezTo>
                    <a:cubicBezTo>
                      <a:pt x="1811" y="17106"/>
                      <a:pt x="2180" y="16797"/>
                      <a:pt x="2525" y="16475"/>
                    </a:cubicBezTo>
                    <a:cubicBezTo>
                      <a:pt x="2739" y="16285"/>
                      <a:pt x="2954" y="16106"/>
                      <a:pt x="3156" y="15904"/>
                    </a:cubicBezTo>
                    <a:close/>
                    <a:moveTo>
                      <a:pt x="33922" y="17523"/>
                    </a:moveTo>
                    <a:cubicBezTo>
                      <a:pt x="34184" y="17523"/>
                      <a:pt x="34457" y="17535"/>
                      <a:pt x="34731" y="17547"/>
                    </a:cubicBezTo>
                    <a:cubicBezTo>
                      <a:pt x="34565" y="17678"/>
                      <a:pt x="34398" y="17833"/>
                      <a:pt x="34243" y="17964"/>
                    </a:cubicBezTo>
                    <a:cubicBezTo>
                      <a:pt x="33946" y="18214"/>
                      <a:pt x="33648" y="18464"/>
                      <a:pt x="33350" y="18726"/>
                    </a:cubicBezTo>
                    <a:cubicBezTo>
                      <a:pt x="33267" y="18722"/>
                      <a:pt x="33184" y="18721"/>
                      <a:pt x="33101" y="18721"/>
                    </a:cubicBezTo>
                    <a:cubicBezTo>
                      <a:pt x="32875" y="18721"/>
                      <a:pt x="32648" y="18732"/>
                      <a:pt x="32422" y="18749"/>
                    </a:cubicBezTo>
                    <a:cubicBezTo>
                      <a:pt x="32624" y="18595"/>
                      <a:pt x="32826" y="18428"/>
                      <a:pt x="33029" y="18273"/>
                    </a:cubicBezTo>
                    <a:cubicBezTo>
                      <a:pt x="33326" y="18035"/>
                      <a:pt x="33660" y="17797"/>
                      <a:pt x="33922" y="17523"/>
                    </a:cubicBezTo>
                    <a:close/>
                    <a:moveTo>
                      <a:pt x="35446" y="17559"/>
                    </a:moveTo>
                    <a:cubicBezTo>
                      <a:pt x="34981" y="17940"/>
                      <a:pt x="34565" y="18368"/>
                      <a:pt x="34136" y="18773"/>
                    </a:cubicBezTo>
                    <a:cubicBezTo>
                      <a:pt x="33993" y="18761"/>
                      <a:pt x="33850" y="18737"/>
                      <a:pt x="33707" y="18737"/>
                    </a:cubicBezTo>
                    <a:cubicBezTo>
                      <a:pt x="33946" y="18547"/>
                      <a:pt x="34196" y="18356"/>
                      <a:pt x="34434" y="18154"/>
                    </a:cubicBezTo>
                    <a:cubicBezTo>
                      <a:pt x="34672" y="17964"/>
                      <a:pt x="34922" y="17773"/>
                      <a:pt x="35148" y="17559"/>
                    </a:cubicBezTo>
                    <a:close/>
                    <a:moveTo>
                      <a:pt x="33588" y="17511"/>
                    </a:moveTo>
                    <a:lnTo>
                      <a:pt x="33588" y="17511"/>
                    </a:lnTo>
                    <a:cubicBezTo>
                      <a:pt x="33350" y="17678"/>
                      <a:pt x="33136" y="17868"/>
                      <a:pt x="32922" y="18047"/>
                    </a:cubicBezTo>
                    <a:cubicBezTo>
                      <a:pt x="32624" y="18285"/>
                      <a:pt x="32326" y="18523"/>
                      <a:pt x="32041" y="18773"/>
                    </a:cubicBezTo>
                    <a:cubicBezTo>
                      <a:pt x="31707" y="18797"/>
                      <a:pt x="31398" y="18809"/>
                      <a:pt x="31112" y="18821"/>
                    </a:cubicBezTo>
                    <a:lnTo>
                      <a:pt x="30945" y="18821"/>
                    </a:lnTo>
                    <a:cubicBezTo>
                      <a:pt x="31219" y="18595"/>
                      <a:pt x="31505" y="18380"/>
                      <a:pt x="31779" y="18154"/>
                    </a:cubicBezTo>
                    <a:cubicBezTo>
                      <a:pt x="32029" y="17952"/>
                      <a:pt x="32302" y="17749"/>
                      <a:pt x="32552" y="17535"/>
                    </a:cubicBezTo>
                    <a:cubicBezTo>
                      <a:pt x="32898" y="17523"/>
                      <a:pt x="33243" y="17523"/>
                      <a:pt x="33588" y="17511"/>
                    </a:cubicBezTo>
                    <a:close/>
                    <a:moveTo>
                      <a:pt x="32124" y="17535"/>
                    </a:moveTo>
                    <a:lnTo>
                      <a:pt x="32124" y="17535"/>
                    </a:lnTo>
                    <a:cubicBezTo>
                      <a:pt x="31981" y="17666"/>
                      <a:pt x="31838" y="17797"/>
                      <a:pt x="31683" y="17916"/>
                    </a:cubicBezTo>
                    <a:cubicBezTo>
                      <a:pt x="31338" y="18214"/>
                      <a:pt x="30981" y="18523"/>
                      <a:pt x="30636" y="18821"/>
                    </a:cubicBezTo>
                    <a:cubicBezTo>
                      <a:pt x="30302" y="18833"/>
                      <a:pt x="29957" y="18833"/>
                      <a:pt x="29624" y="18845"/>
                    </a:cubicBezTo>
                    <a:cubicBezTo>
                      <a:pt x="30016" y="18535"/>
                      <a:pt x="30409" y="18225"/>
                      <a:pt x="30802" y="17904"/>
                    </a:cubicBezTo>
                    <a:cubicBezTo>
                      <a:pt x="30945" y="17785"/>
                      <a:pt x="31100" y="17666"/>
                      <a:pt x="31243" y="17547"/>
                    </a:cubicBezTo>
                    <a:cubicBezTo>
                      <a:pt x="31540" y="17547"/>
                      <a:pt x="31826" y="17547"/>
                      <a:pt x="32124" y="17535"/>
                    </a:cubicBezTo>
                    <a:close/>
                    <a:moveTo>
                      <a:pt x="30838" y="17559"/>
                    </a:moveTo>
                    <a:cubicBezTo>
                      <a:pt x="30778" y="17618"/>
                      <a:pt x="30707" y="17678"/>
                      <a:pt x="30636" y="17737"/>
                    </a:cubicBezTo>
                    <a:cubicBezTo>
                      <a:pt x="30231" y="18071"/>
                      <a:pt x="29838" y="18428"/>
                      <a:pt x="29445" y="18773"/>
                    </a:cubicBezTo>
                    <a:cubicBezTo>
                      <a:pt x="29421" y="18797"/>
                      <a:pt x="29409" y="18821"/>
                      <a:pt x="29421" y="18845"/>
                    </a:cubicBezTo>
                    <a:cubicBezTo>
                      <a:pt x="29147" y="18845"/>
                      <a:pt x="28862" y="18856"/>
                      <a:pt x="28588" y="18856"/>
                    </a:cubicBezTo>
                    <a:cubicBezTo>
                      <a:pt x="28838" y="18606"/>
                      <a:pt x="29088" y="18368"/>
                      <a:pt x="29362" y="18130"/>
                    </a:cubicBezTo>
                    <a:cubicBezTo>
                      <a:pt x="29600" y="17940"/>
                      <a:pt x="29862" y="17761"/>
                      <a:pt x="30124" y="17571"/>
                    </a:cubicBezTo>
                    <a:cubicBezTo>
                      <a:pt x="30362" y="17571"/>
                      <a:pt x="30600" y="17559"/>
                      <a:pt x="30838" y="17559"/>
                    </a:cubicBezTo>
                    <a:close/>
                    <a:moveTo>
                      <a:pt x="29635" y="17571"/>
                    </a:moveTo>
                    <a:lnTo>
                      <a:pt x="29635" y="17571"/>
                    </a:lnTo>
                    <a:cubicBezTo>
                      <a:pt x="29159" y="17952"/>
                      <a:pt x="28731" y="18416"/>
                      <a:pt x="28338" y="18868"/>
                    </a:cubicBezTo>
                    <a:cubicBezTo>
                      <a:pt x="27992" y="18868"/>
                      <a:pt x="27647" y="18868"/>
                      <a:pt x="27302" y="18880"/>
                    </a:cubicBezTo>
                    <a:cubicBezTo>
                      <a:pt x="27838" y="18464"/>
                      <a:pt x="28385" y="18047"/>
                      <a:pt x="28873" y="17594"/>
                    </a:cubicBezTo>
                    <a:cubicBezTo>
                      <a:pt x="28945" y="17583"/>
                      <a:pt x="29016" y="17583"/>
                      <a:pt x="29088" y="17583"/>
                    </a:cubicBezTo>
                    <a:cubicBezTo>
                      <a:pt x="29266" y="17583"/>
                      <a:pt x="29457" y="17583"/>
                      <a:pt x="29635" y="17571"/>
                    </a:cubicBezTo>
                    <a:close/>
                    <a:moveTo>
                      <a:pt x="28421" y="17594"/>
                    </a:moveTo>
                    <a:lnTo>
                      <a:pt x="28421" y="17594"/>
                    </a:lnTo>
                    <a:cubicBezTo>
                      <a:pt x="27921" y="17999"/>
                      <a:pt x="27445" y="18464"/>
                      <a:pt x="26968" y="18880"/>
                    </a:cubicBezTo>
                    <a:cubicBezTo>
                      <a:pt x="26849" y="18892"/>
                      <a:pt x="26730" y="18892"/>
                      <a:pt x="26611" y="18892"/>
                    </a:cubicBezTo>
                    <a:cubicBezTo>
                      <a:pt x="26385" y="18892"/>
                      <a:pt x="26159" y="18904"/>
                      <a:pt x="25921" y="18904"/>
                    </a:cubicBezTo>
                    <a:cubicBezTo>
                      <a:pt x="26195" y="18678"/>
                      <a:pt x="26456" y="18452"/>
                      <a:pt x="26730" y="18237"/>
                    </a:cubicBezTo>
                    <a:cubicBezTo>
                      <a:pt x="26992" y="18023"/>
                      <a:pt x="27266" y="17833"/>
                      <a:pt x="27540" y="17618"/>
                    </a:cubicBezTo>
                    <a:cubicBezTo>
                      <a:pt x="27838" y="17606"/>
                      <a:pt x="28123" y="17606"/>
                      <a:pt x="28421" y="17594"/>
                    </a:cubicBezTo>
                    <a:close/>
                    <a:moveTo>
                      <a:pt x="36648" y="17487"/>
                    </a:moveTo>
                    <a:lnTo>
                      <a:pt x="36648" y="17487"/>
                    </a:lnTo>
                    <a:cubicBezTo>
                      <a:pt x="36422" y="17654"/>
                      <a:pt x="36208" y="17844"/>
                      <a:pt x="35993" y="17987"/>
                    </a:cubicBezTo>
                    <a:cubicBezTo>
                      <a:pt x="35577" y="18297"/>
                      <a:pt x="35160" y="18630"/>
                      <a:pt x="34708" y="18904"/>
                    </a:cubicBezTo>
                    <a:cubicBezTo>
                      <a:pt x="34624" y="18868"/>
                      <a:pt x="34529" y="18856"/>
                      <a:pt x="34446" y="18833"/>
                    </a:cubicBezTo>
                    <a:cubicBezTo>
                      <a:pt x="34934" y="18428"/>
                      <a:pt x="35422" y="18011"/>
                      <a:pt x="35851" y="17559"/>
                    </a:cubicBezTo>
                    <a:cubicBezTo>
                      <a:pt x="36124" y="17547"/>
                      <a:pt x="36398" y="17535"/>
                      <a:pt x="36648" y="17487"/>
                    </a:cubicBezTo>
                    <a:close/>
                    <a:moveTo>
                      <a:pt x="27135" y="17618"/>
                    </a:moveTo>
                    <a:lnTo>
                      <a:pt x="27135" y="17618"/>
                    </a:lnTo>
                    <a:cubicBezTo>
                      <a:pt x="26968" y="17761"/>
                      <a:pt x="26814" y="17892"/>
                      <a:pt x="26659" y="18023"/>
                    </a:cubicBezTo>
                    <a:cubicBezTo>
                      <a:pt x="26314" y="18309"/>
                      <a:pt x="25992" y="18606"/>
                      <a:pt x="25659" y="18904"/>
                    </a:cubicBezTo>
                    <a:cubicBezTo>
                      <a:pt x="25361" y="18916"/>
                      <a:pt x="25052" y="18916"/>
                      <a:pt x="24754" y="18928"/>
                    </a:cubicBezTo>
                    <a:cubicBezTo>
                      <a:pt x="24992" y="18690"/>
                      <a:pt x="25230" y="18452"/>
                      <a:pt x="25468" y="18225"/>
                    </a:cubicBezTo>
                    <a:cubicBezTo>
                      <a:pt x="25683" y="18023"/>
                      <a:pt x="25921" y="17833"/>
                      <a:pt x="26147" y="17642"/>
                    </a:cubicBezTo>
                    <a:cubicBezTo>
                      <a:pt x="26468" y="17630"/>
                      <a:pt x="26802" y="17630"/>
                      <a:pt x="27135" y="17618"/>
                    </a:cubicBezTo>
                    <a:close/>
                    <a:moveTo>
                      <a:pt x="25742" y="17642"/>
                    </a:moveTo>
                    <a:lnTo>
                      <a:pt x="25742" y="17642"/>
                    </a:lnTo>
                    <a:cubicBezTo>
                      <a:pt x="25623" y="17761"/>
                      <a:pt x="25492" y="17880"/>
                      <a:pt x="25373" y="17999"/>
                    </a:cubicBezTo>
                    <a:cubicBezTo>
                      <a:pt x="25063" y="18297"/>
                      <a:pt x="24766" y="18606"/>
                      <a:pt x="24468" y="18928"/>
                    </a:cubicBezTo>
                    <a:cubicBezTo>
                      <a:pt x="24230" y="18940"/>
                      <a:pt x="24004" y="18940"/>
                      <a:pt x="23766" y="18952"/>
                    </a:cubicBezTo>
                    <a:cubicBezTo>
                      <a:pt x="23992" y="18678"/>
                      <a:pt x="24230" y="18404"/>
                      <a:pt x="24480" y="18154"/>
                    </a:cubicBezTo>
                    <a:cubicBezTo>
                      <a:pt x="24647" y="17987"/>
                      <a:pt x="24825" y="17833"/>
                      <a:pt x="25004" y="17666"/>
                    </a:cubicBezTo>
                    <a:cubicBezTo>
                      <a:pt x="25254" y="17654"/>
                      <a:pt x="25504" y="17654"/>
                      <a:pt x="25742" y="17642"/>
                    </a:cubicBezTo>
                    <a:close/>
                    <a:moveTo>
                      <a:pt x="24575" y="17666"/>
                    </a:moveTo>
                    <a:lnTo>
                      <a:pt x="24575" y="17666"/>
                    </a:lnTo>
                    <a:cubicBezTo>
                      <a:pt x="24480" y="17761"/>
                      <a:pt x="24385" y="17868"/>
                      <a:pt x="24290" y="17964"/>
                    </a:cubicBezTo>
                    <a:cubicBezTo>
                      <a:pt x="23980" y="18273"/>
                      <a:pt x="23718" y="18606"/>
                      <a:pt x="23456" y="18952"/>
                    </a:cubicBezTo>
                    <a:cubicBezTo>
                      <a:pt x="23147" y="18964"/>
                      <a:pt x="22825" y="18964"/>
                      <a:pt x="22516" y="18976"/>
                    </a:cubicBezTo>
                    <a:cubicBezTo>
                      <a:pt x="22754" y="18737"/>
                      <a:pt x="22980" y="18511"/>
                      <a:pt x="23206" y="18273"/>
                    </a:cubicBezTo>
                    <a:cubicBezTo>
                      <a:pt x="23397" y="18083"/>
                      <a:pt x="23599" y="17892"/>
                      <a:pt x="23766" y="17678"/>
                    </a:cubicBezTo>
                    <a:cubicBezTo>
                      <a:pt x="24040" y="17678"/>
                      <a:pt x="24313" y="17678"/>
                      <a:pt x="24575" y="17666"/>
                    </a:cubicBezTo>
                    <a:close/>
                    <a:moveTo>
                      <a:pt x="23385" y="17690"/>
                    </a:moveTo>
                    <a:cubicBezTo>
                      <a:pt x="23266" y="17821"/>
                      <a:pt x="23135" y="17952"/>
                      <a:pt x="23016" y="18083"/>
                    </a:cubicBezTo>
                    <a:cubicBezTo>
                      <a:pt x="22718" y="18368"/>
                      <a:pt x="22444" y="18678"/>
                      <a:pt x="22158" y="18976"/>
                    </a:cubicBezTo>
                    <a:cubicBezTo>
                      <a:pt x="21896" y="18987"/>
                      <a:pt x="21634" y="18987"/>
                      <a:pt x="21373" y="18987"/>
                    </a:cubicBezTo>
                    <a:cubicBezTo>
                      <a:pt x="21587" y="18773"/>
                      <a:pt x="21801" y="18559"/>
                      <a:pt x="22015" y="18333"/>
                    </a:cubicBezTo>
                    <a:cubicBezTo>
                      <a:pt x="22218" y="18130"/>
                      <a:pt x="22432" y="17928"/>
                      <a:pt x="22623" y="17702"/>
                    </a:cubicBezTo>
                    <a:cubicBezTo>
                      <a:pt x="22873" y="17702"/>
                      <a:pt x="23135" y="17690"/>
                      <a:pt x="23385" y="17690"/>
                    </a:cubicBezTo>
                    <a:close/>
                    <a:moveTo>
                      <a:pt x="22265" y="17713"/>
                    </a:moveTo>
                    <a:cubicBezTo>
                      <a:pt x="21801" y="18071"/>
                      <a:pt x="21420" y="18571"/>
                      <a:pt x="21063" y="18999"/>
                    </a:cubicBezTo>
                    <a:cubicBezTo>
                      <a:pt x="20944" y="18999"/>
                      <a:pt x="20813" y="19011"/>
                      <a:pt x="20694" y="19011"/>
                    </a:cubicBezTo>
                    <a:cubicBezTo>
                      <a:pt x="20837" y="18821"/>
                      <a:pt x="20992" y="18630"/>
                      <a:pt x="21158" y="18452"/>
                    </a:cubicBezTo>
                    <a:cubicBezTo>
                      <a:pt x="21396" y="18202"/>
                      <a:pt x="21694" y="17987"/>
                      <a:pt x="21908" y="17713"/>
                    </a:cubicBezTo>
                    <a:close/>
                    <a:moveTo>
                      <a:pt x="21634" y="17725"/>
                    </a:moveTo>
                    <a:cubicBezTo>
                      <a:pt x="21373" y="17880"/>
                      <a:pt x="21146" y="18118"/>
                      <a:pt x="20956" y="18333"/>
                    </a:cubicBezTo>
                    <a:cubicBezTo>
                      <a:pt x="20753" y="18547"/>
                      <a:pt x="20563" y="18773"/>
                      <a:pt x="20396" y="19011"/>
                    </a:cubicBezTo>
                    <a:cubicBezTo>
                      <a:pt x="20087" y="19023"/>
                      <a:pt x="19777" y="19035"/>
                      <a:pt x="19456" y="19035"/>
                    </a:cubicBezTo>
                    <a:cubicBezTo>
                      <a:pt x="19860" y="18630"/>
                      <a:pt x="20241" y="18214"/>
                      <a:pt x="20515" y="17737"/>
                    </a:cubicBezTo>
                    <a:cubicBezTo>
                      <a:pt x="20896" y="17737"/>
                      <a:pt x="21265" y="17725"/>
                      <a:pt x="21634" y="17725"/>
                    </a:cubicBezTo>
                    <a:close/>
                    <a:moveTo>
                      <a:pt x="20325" y="17749"/>
                    </a:moveTo>
                    <a:cubicBezTo>
                      <a:pt x="19860" y="18118"/>
                      <a:pt x="19468" y="18583"/>
                      <a:pt x="19098" y="19047"/>
                    </a:cubicBezTo>
                    <a:cubicBezTo>
                      <a:pt x="18717" y="19059"/>
                      <a:pt x="18336" y="19059"/>
                      <a:pt x="17955" y="19071"/>
                    </a:cubicBezTo>
                    <a:cubicBezTo>
                      <a:pt x="18158" y="18821"/>
                      <a:pt x="18360" y="18583"/>
                      <a:pt x="18563" y="18345"/>
                    </a:cubicBezTo>
                    <a:cubicBezTo>
                      <a:pt x="18741" y="18154"/>
                      <a:pt x="18932" y="17964"/>
                      <a:pt x="19087" y="17761"/>
                    </a:cubicBezTo>
                    <a:cubicBezTo>
                      <a:pt x="19503" y="17761"/>
                      <a:pt x="19908" y="17749"/>
                      <a:pt x="20325" y="17749"/>
                    </a:cubicBezTo>
                    <a:close/>
                    <a:moveTo>
                      <a:pt x="18753" y="17773"/>
                    </a:moveTo>
                    <a:cubicBezTo>
                      <a:pt x="18598" y="17940"/>
                      <a:pt x="18455" y="18106"/>
                      <a:pt x="18313" y="18273"/>
                    </a:cubicBezTo>
                    <a:cubicBezTo>
                      <a:pt x="18098" y="18535"/>
                      <a:pt x="17896" y="18809"/>
                      <a:pt x="17693" y="19083"/>
                    </a:cubicBezTo>
                    <a:cubicBezTo>
                      <a:pt x="17503" y="19083"/>
                      <a:pt x="17312" y="19083"/>
                      <a:pt x="17134" y="19095"/>
                    </a:cubicBezTo>
                    <a:cubicBezTo>
                      <a:pt x="17301" y="18904"/>
                      <a:pt x="17467" y="18714"/>
                      <a:pt x="17634" y="18511"/>
                    </a:cubicBezTo>
                    <a:cubicBezTo>
                      <a:pt x="17836" y="18285"/>
                      <a:pt x="18051" y="18047"/>
                      <a:pt x="18194" y="17785"/>
                    </a:cubicBezTo>
                    <a:cubicBezTo>
                      <a:pt x="18360" y="17785"/>
                      <a:pt x="18539" y="17773"/>
                      <a:pt x="18706" y="17773"/>
                    </a:cubicBezTo>
                    <a:close/>
                    <a:moveTo>
                      <a:pt x="17920" y="17785"/>
                    </a:moveTo>
                    <a:cubicBezTo>
                      <a:pt x="17741" y="17952"/>
                      <a:pt x="17586" y="18142"/>
                      <a:pt x="17443" y="18321"/>
                    </a:cubicBezTo>
                    <a:cubicBezTo>
                      <a:pt x="17217" y="18571"/>
                      <a:pt x="17015" y="18833"/>
                      <a:pt x="16801" y="19095"/>
                    </a:cubicBezTo>
                    <a:cubicBezTo>
                      <a:pt x="16610" y="19107"/>
                      <a:pt x="16420" y="19107"/>
                      <a:pt x="16229" y="19118"/>
                    </a:cubicBezTo>
                    <a:lnTo>
                      <a:pt x="16062" y="19118"/>
                    </a:lnTo>
                    <a:cubicBezTo>
                      <a:pt x="16253" y="18904"/>
                      <a:pt x="16455" y="18690"/>
                      <a:pt x="16658" y="18475"/>
                    </a:cubicBezTo>
                    <a:cubicBezTo>
                      <a:pt x="16848" y="18261"/>
                      <a:pt x="17062" y="18047"/>
                      <a:pt x="17217" y="17797"/>
                    </a:cubicBezTo>
                    <a:cubicBezTo>
                      <a:pt x="17455" y="17797"/>
                      <a:pt x="17682" y="17785"/>
                      <a:pt x="17920" y="17785"/>
                    </a:cubicBezTo>
                    <a:close/>
                    <a:moveTo>
                      <a:pt x="16872" y="17797"/>
                    </a:moveTo>
                    <a:lnTo>
                      <a:pt x="16872" y="17797"/>
                    </a:lnTo>
                    <a:cubicBezTo>
                      <a:pt x="16705" y="17964"/>
                      <a:pt x="16550" y="18154"/>
                      <a:pt x="16408" y="18321"/>
                    </a:cubicBezTo>
                    <a:cubicBezTo>
                      <a:pt x="16169" y="18583"/>
                      <a:pt x="15943" y="18856"/>
                      <a:pt x="15717" y="19130"/>
                    </a:cubicBezTo>
                    <a:cubicBezTo>
                      <a:pt x="15360" y="19142"/>
                      <a:pt x="15003" y="19142"/>
                      <a:pt x="14657" y="19154"/>
                    </a:cubicBezTo>
                    <a:cubicBezTo>
                      <a:pt x="14836" y="18976"/>
                      <a:pt x="15026" y="18809"/>
                      <a:pt x="15217" y="18630"/>
                    </a:cubicBezTo>
                    <a:cubicBezTo>
                      <a:pt x="15503" y="18368"/>
                      <a:pt x="15824" y="18106"/>
                      <a:pt x="16098" y="17821"/>
                    </a:cubicBezTo>
                    <a:cubicBezTo>
                      <a:pt x="16348" y="17809"/>
                      <a:pt x="16610" y="17809"/>
                      <a:pt x="16872" y="17797"/>
                    </a:cubicBezTo>
                    <a:close/>
                    <a:moveTo>
                      <a:pt x="3275" y="17202"/>
                    </a:moveTo>
                    <a:cubicBezTo>
                      <a:pt x="3299" y="17344"/>
                      <a:pt x="3311" y="17475"/>
                      <a:pt x="3335" y="17618"/>
                    </a:cubicBezTo>
                    <a:cubicBezTo>
                      <a:pt x="3323" y="17654"/>
                      <a:pt x="3323" y="17690"/>
                      <a:pt x="3323" y="17725"/>
                    </a:cubicBezTo>
                    <a:cubicBezTo>
                      <a:pt x="2906" y="17904"/>
                      <a:pt x="2525" y="18261"/>
                      <a:pt x="2180" y="18511"/>
                    </a:cubicBezTo>
                    <a:cubicBezTo>
                      <a:pt x="1894" y="18726"/>
                      <a:pt x="1596" y="18952"/>
                      <a:pt x="1299" y="19166"/>
                    </a:cubicBezTo>
                    <a:cubicBezTo>
                      <a:pt x="1334" y="18928"/>
                      <a:pt x="1370" y="18690"/>
                      <a:pt x="1394" y="18452"/>
                    </a:cubicBezTo>
                    <a:cubicBezTo>
                      <a:pt x="1858" y="18118"/>
                      <a:pt x="2323" y="17785"/>
                      <a:pt x="2811" y="17475"/>
                    </a:cubicBezTo>
                    <a:cubicBezTo>
                      <a:pt x="2954" y="17380"/>
                      <a:pt x="3120" y="17297"/>
                      <a:pt x="3275" y="17202"/>
                    </a:cubicBezTo>
                    <a:close/>
                    <a:moveTo>
                      <a:pt x="15788" y="17821"/>
                    </a:moveTo>
                    <a:cubicBezTo>
                      <a:pt x="15253" y="18166"/>
                      <a:pt x="14776" y="18678"/>
                      <a:pt x="14348" y="19166"/>
                    </a:cubicBezTo>
                    <a:cubicBezTo>
                      <a:pt x="14145" y="19166"/>
                      <a:pt x="13943" y="19178"/>
                      <a:pt x="13741" y="19178"/>
                    </a:cubicBezTo>
                    <a:cubicBezTo>
                      <a:pt x="13943" y="18987"/>
                      <a:pt x="14145" y="18797"/>
                      <a:pt x="14348" y="18595"/>
                    </a:cubicBezTo>
                    <a:cubicBezTo>
                      <a:pt x="14610" y="18345"/>
                      <a:pt x="14907" y="18106"/>
                      <a:pt x="15146" y="17833"/>
                    </a:cubicBezTo>
                    <a:cubicBezTo>
                      <a:pt x="15360" y="17821"/>
                      <a:pt x="15574" y="17821"/>
                      <a:pt x="15788" y="17821"/>
                    </a:cubicBezTo>
                    <a:close/>
                    <a:moveTo>
                      <a:pt x="14800" y="17833"/>
                    </a:moveTo>
                    <a:lnTo>
                      <a:pt x="14800" y="17833"/>
                    </a:lnTo>
                    <a:cubicBezTo>
                      <a:pt x="14264" y="18202"/>
                      <a:pt x="13800" y="18714"/>
                      <a:pt x="13372" y="19190"/>
                    </a:cubicBezTo>
                    <a:cubicBezTo>
                      <a:pt x="12967" y="19202"/>
                      <a:pt x="12574" y="19214"/>
                      <a:pt x="12169" y="19226"/>
                    </a:cubicBezTo>
                    <a:cubicBezTo>
                      <a:pt x="12693" y="18797"/>
                      <a:pt x="13264" y="18356"/>
                      <a:pt x="13693" y="17844"/>
                    </a:cubicBezTo>
                    <a:cubicBezTo>
                      <a:pt x="14062" y="17844"/>
                      <a:pt x="14431" y="17844"/>
                      <a:pt x="14800" y="17833"/>
                    </a:cubicBezTo>
                    <a:close/>
                    <a:moveTo>
                      <a:pt x="13312" y="17856"/>
                    </a:moveTo>
                    <a:cubicBezTo>
                      <a:pt x="12788" y="18261"/>
                      <a:pt x="12312" y="18773"/>
                      <a:pt x="11848" y="19237"/>
                    </a:cubicBezTo>
                    <a:cubicBezTo>
                      <a:pt x="11550" y="19249"/>
                      <a:pt x="11252" y="19261"/>
                      <a:pt x="10955" y="19261"/>
                    </a:cubicBezTo>
                    <a:cubicBezTo>
                      <a:pt x="11467" y="18833"/>
                      <a:pt x="12014" y="18380"/>
                      <a:pt x="12431" y="17868"/>
                    </a:cubicBezTo>
                    <a:cubicBezTo>
                      <a:pt x="12729" y="17856"/>
                      <a:pt x="13014" y="17856"/>
                      <a:pt x="13312" y="17856"/>
                    </a:cubicBezTo>
                    <a:close/>
                    <a:moveTo>
                      <a:pt x="12026" y="17868"/>
                    </a:moveTo>
                    <a:cubicBezTo>
                      <a:pt x="11502" y="18285"/>
                      <a:pt x="11038" y="18809"/>
                      <a:pt x="10574" y="19273"/>
                    </a:cubicBezTo>
                    <a:cubicBezTo>
                      <a:pt x="10204" y="19285"/>
                      <a:pt x="9835" y="19297"/>
                      <a:pt x="9466" y="19309"/>
                    </a:cubicBezTo>
                    <a:cubicBezTo>
                      <a:pt x="9704" y="19118"/>
                      <a:pt x="9943" y="18928"/>
                      <a:pt x="10181" y="18749"/>
                    </a:cubicBezTo>
                    <a:cubicBezTo>
                      <a:pt x="10550" y="18464"/>
                      <a:pt x="10966" y="18225"/>
                      <a:pt x="11300" y="17904"/>
                    </a:cubicBezTo>
                    <a:cubicBezTo>
                      <a:pt x="11312" y="17892"/>
                      <a:pt x="11312" y="17892"/>
                      <a:pt x="11312" y="17880"/>
                    </a:cubicBezTo>
                    <a:cubicBezTo>
                      <a:pt x="11550" y="17880"/>
                      <a:pt x="11788" y="17868"/>
                      <a:pt x="12026" y="17868"/>
                    </a:cubicBezTo>
                    <a:close/>
                    <a:moveTo>
                      <a:pt x="11026" y="17880"/>
                    </a:moveTo>
                    <a:lnTo>
                      <a:pt x="11026" y="17880"/>
                    </a:lnTo>
                    <a:cubicBezTo>
                      <a:pt x="10324" y="18190"/>
                      <a:pt x="9681" y="18773"/>
                      <a:pt x="9121" y="19321"/>
                    </a:cubicBezTo>
                    <a:cubicBezTo>
                      <a:pt x="8883" y="19333"/>
                      <a:pt x="8633" y="19345"/>
                      <a:pt x="8395" y="19357"/>
                    </a:cubicBezTo>
                    <a:cubicBezTo>
                      <a:pt x="8514" y="19249"/>
                      <a:pt x="8645" y="19142"/>
                      <a:pt x="8764" y="19035"/>
                    </a:cubicBezTo>
                    <a:cubicBezTo>
                      <a:pt x="9157" y="18714"/>
                      <a:pt x="9597" y="18404"/>
                      <a:pt x="9919" y="18011"/>
                    </a:cubicBezTo>
                    <a:cubicBezTo>
                      <a:pt x="9958" y="17972"/>
                      <a:pt x="9932" y="17907"/>
                      <a:pt x="9881" y="17907"/>
                    </a:cubicBezTo>
                    <a:cubicBezTo>
                      <a:pt x="9871" y="17907"/>
                      <a:pt x="9859" y="17910"/>
                      <a:pt x="9847" y="17916"/>
                    </a:cubicBezTo>
                    <a:cubicBezTo>
                      <a:pt x="9169" y="18237"/>
                      <a:pt x="8573" y="18809"/>
                      <a:pt x="8014" y="19368"/>
                    </a:cubicBezTo>
                    <a:cubicBezTo>
                      <a:pt x="7537" y="19380"/>
                      <a:pt x="7073" y="19404"/>
                      <a:pt x="6597" y="19428"/>
                    </a:cubicBezTo>
                    <a:cubicBezTo>
                      <a:pt x="6823" y="19214"/>
                      <a:pt x="7061" y="19023"/>
                      <a:pt x="7287" y="18821"/>
                    </a:cubicBezTo>
                    <a:cubicBezTo>
                      <a:pt x="7657" y="18511"/>
                      <a:pt x="8085" y="18249"/>
                      <a:pt x="8430" y="17904"/>
                    </a:cubicBezTo>
                    <a:cubicBezTo>
                      <a:pt x="9288" y="17892"/>
                      <a:pt x="10157" y="17892"/>
                      <a:pt x="11026" y="17880"/>
                    </a:cubicBezTo>
                    <a:close/>
                    <a:moveTo>
                      <a:pt x="8073" y="17904"/>
                    </a:moveTo>
                    <a:cubicBezTo>
                      <a:pt x="7776" y="18083"/>
                      <a:pt x="7514" y="18321"/>
                      <a:pt x="7252" y="18547"/>
                    </a:cubicBezTo>
                    <a:cubicBezTo>
                      <a:pt x="6918" y="18821"/>
                      <a:pt x="6609" y="19118"/>
                      <a:pt x="6311" y="19440"/>
                    </a:cubicBezTo>
                    <a:cubicBezTo>
                      <a:pt x="5906" y="19452"/>
                      <a:pt x="5490" y="19464"/>
                      <a:pt x="5085" y="19487"/>
                    </a:cubicBezTo>
                    <a:cubicBezTo>
                      <a:pt x="5335" y="19249"/>
                      <a:pt x="5585" y="19011"/>
                      <a:pt x="5847" y="18785"/>
                    </a:cubicBezTo>
                    <a:cubicBezTo>
                      <a:pt x="6192" y="18499"/>
                      <a:pt x="6573" y="18225"/>
                      <a:pt x="6895" y="17904"/>
                    </a:cubicBezTo>
                    <a:close/>
                    <a:moveTo>
                      <a:pt x="6561" y="17904"/>
                    </a:moveTo>
                    <a:cubicBezTo>
                      <a:pt x="6275" y="18106"/>
                      <a:pt x="6013" y="18356"/>
                      <a:pt x="5763" y="18583"/>
                    </a:cubicBezTo>
                    <a:cubicBezTo>
                      <a:pt x="5442" y="18880"/>
                      <a:pt x="5132" y="19190"/>
                      <a:pt x="4835" y="19499"/>
                    </a:cubicBezTo>
                    <a:cubicBezTo>
                      <a:pt x="4680" y="19499"/>
                      <a:pt x="4525" y="19511"/>
                      <a:pt x="4370" y="19523"/>
                    </a:cubicBezTo>
                    <a:cubicBezTo>
                      <a:pt x="4549" y="19333"/>
                      <a:pt x="4716" y="19142"/>
                      <a:pt x="4894" y="18964"/>
                    </a:cubicBezTo>
                    <a:cubicBezTo>
                      <a:pt x="5204" y="18654"/>
                      <a:pt x="5585" y="18392"/>
                      <a:pt x="5847" y="18035"/>
                    </a:cubicBezTo>
                    <a:cubicBezTo>
                      <a:pt x="5876" y="17996"/>
                      <a:pt x="5834" y="17957"/>
                      <a:pt x="5798" y="17957"/>
                    </a:cubicBezTo>
                    <a:cubicBezTo>
                      <a:pt x="5790" y="17957"/>
                      <a:pt x="5782" y="17959"/>
                      <a:pt x="5775" y="17964"/>
                    </a:cubicBezTo>
                    <a:cubicBezTo>
                      <a:pt x="5371" y="18166"/>
                      <a:pt x="5025" y="18559"/>
                      <a:pt x="4728" y="18892"/>
                    </a:cubicBezTo>
                    <a:cubicBezTo>
                      <a:pt x="4537" y="19095"/>
                      <a:pt x="4358" y="19309"/>
                      <a:pt x="4180" y="19535"/>
                    </a:cubicBezTo>
                    <a:cubicBezTo>
                      <a:pt x="3787" y="19547"/>
                      <a:pt x="3394" y="19571"/>
                      <a:pt x="2989" y="19595"/>
                    </a:cubicBezTo>
                    <a:cubicBezTo>
                      <a:pt x="3323" y="19285"/>
                      <a:pt x="3644" y="18976"/>
                      <a:pt x="3977" y="18666"/>
                    </a:cubicBezTo>
                    <a:cubicBezTo>
                      <a:pt x="4228" y="18416"/>
                      <a:pt x="4513" y="18166"/>
                      <a:pt x="4763" y="17904"/>
                    </a:cubicBezTo>
                    <a:close/>
                    <a:moveTo>
                      <a:pt x="4430" y="17904"/>
                    </a:moveTo>
                    <a:cubicBezTo>
                      <a:pt x="4216" y="18094"/>
                      <a:pt x="4013" y="18309"/>
                      <a:pt x="3823" y="18499"/>
                    </a:cubicBezTo>
                    <a:cubicBezTo>
                      <a:pt x="3442" y="18868"/>
                      <a:pt x="3061" y="19226"/>
                      <a:pt x="2704" y="19607"/>
                    </a:cubicBezTo>
                    <a:cubicBezTo>
                      <a:pt x="2287" y="19630"/>
                      <a:pt x="1882" y="19642"/>
                      <a:pt x="1465" y="19666"/>
                    </a:cubicBezTo>
                    <a:cubicBezTo>
                      <a:pt x="1763" y="19428"/>
                      <a:pt x="2072" y="19190"/>
                      <a:pt x="2382" y="18952"/>
                    </a:cubicBezTo>
                    <a:cubicBezTo>
                      <a:pt x="2775" y="18642"/>
                      <a:pt x="3335" y="18333"/>
                      <a:pt x="3632" y="17904"/>
                    </a:cubicBezTo>
                    <a:close/>
                    <a:moveTo>
                      <a:pt x="32150" y="1"/>
                    </a:moveTo>
                    <a:cubicBezTo>
                      <a:pt x="28068" y="1"/>
                      <a:pt x="23980" y="128"/>
                      <a:pt x="19908" y="223"/>
                    </a:cubicBezTo>
                    <a:cubicBezTo>
                      <a:pt x="16872" y="295"/>
                      <a:pt x="13824" y="354"/>
                      <a:pt x="10788" y="438"/>
                    </a:cubicBezTo>
                    <a:cubicBezTo>
                      <a:pt x="8121" y="521"/>
                      <a:pt x="5311" y="354"/>
                      <a:pt x="2704" y="890"/>
                    </a:cubicBezTo>
                    <a:cubicBezTo>
                      <a:pt x="2584" y="914"/>
                      <a:pt x="2608" y="1057"/>
                      <a:pt x="2704" y="1104"/>
                    </a:cubicBezTo>
                    <a:cubicBezTo>
                      <a:pt x="2334" y="1295"/>
                      <a:pt x="1989" y="1616"/>
                      <a:pt x="1680" y="1842"/>
                    </a:cubicBezTo>
                    <a:cubicBezTo>
                      <a:pt x="1215" y="2176"/>
                      <a:pt x="763" y="2557"/>
                      <a:pt x="251" y="2831"/>
                    </a:cubicBezTo>
                    <a:cubicBezTo>
                      <a:pt x="203" y="2855"/>
                      <a:pt x="167" y="2902"/>
                      <a:pt x="144" y="2950"/>
                    </a:cubicBezTo>
                    <a:cubicBezTo>
                      <a:pt x="72" y="2962"/>
                      <a:pt x="1" y="3009"/>
                      <a:pt x="1" y="3093"/>
                    </a:cubicBezTo>
                    <a:cubicBezTo>
                      <a:pt x="108" y="5926"/>
                      <a:pt x="322" y="8748"/>
                      <a:pt x="429" y="11582"/>
                    </a:cubicBezTo>
                    <a:cubicBezTo>
                      <a:pt x="525" y="14201"/>
                      <a:pt x="108" y="17082"/>
                      <a:pt x="560" y="19642"/>
                    </a:cubicBezTo>
                    <a:cubicBezTo>
                      <a:pt x="572" y="19690"/>
                      <a:pt x="584" y="19738"/>
                      <a:pt x="620" y="19761"/>
                    </a:cubicBezTo>
                    <a:cubicBezTo>
                      <a:pt x="620" y="19785"/>
                      <a:pt x="620" y="19809"/>
                      <a:pt x="620" y="19833"/>
                    </a:cubicBezTo>
                    <a:cubicBezTo>
                      <a:pt x="632" y="19857"/>
                      <a:pt x="644" y="19868"/>
                      <a:pt x="656" y="19892"/>
                    </a:cubicBezTo>
                    <a:cubicBezTo>
                      <a:pt x="691" y="19976"/>
                      <a:pt x="799" y="20023"/>
                      <a:pt x="894" y="20035"/>
                    </a:cubicBezTo>
                    <a:cubicBezTo>
                      <a:pt x="929" y="20071"/>
                      <a:pt x="977" y="20095"/>
                      <a:pt x="1037" y="20095"/>
                    </a:cubicBezTo>
                    <a:cubicBezTo>
                      <a:pt x="1865" y="20101"/>
                      <a:pt x="2693" y="20103"/>
                      <a:pt x="3521" y="20103"/>
                    </a:cubicBezTo>
                    <a:cubicBezTo>
                      <a:pt x="7762" y="20103"/>
                      <a:pt x="11995" y="20033"/>
                      <a:pt x="16229" y="19964"/>
                    </a:cubicBezTo>
                    <a:cubicBezTo>
                      <a:pt x="19694" y="19916"/>
                      <a:pt x="23158" y="19833"/>
                      <a:pt x="26611" y="19785"/>
                    </a:cubicBezTo>
                    <a:cubicBezTo>
                      <a:pt x="28111" y="19749"/>
                      <a:pt x="29612" y="19726"/>
                      <a:pt x="31112" y="19714"/>
                    </a:cubicBezTo>
                    <a:cubicBezTo>
                      <a:pt x="31168" y="19713"/>
                      <a:pt x="31225" y="19712"/>
                      <a:pt x="31283" y="19712"/>
                    </a:cubicBezTo>
                    <a:cubicBezTo>
                      <a:pt x="31843" y="19712"/>
                      <a:pt x="32481" y="19762"/>
                      <a:pt x="33106" y="19762"/>
                    </a:cubicBezTo>
                    <a:cubicBezTo>
                      <a:pt x="33720" y="19762"/>
                      <a:pt x="34322" y="19714"/>
                      <a:pt x="34827" y="19523"/>
                    </a:cubicBezTo>
                    <a:cubicBezTo>
                      <a:pt x="34910" y="19487"/>
                      <a:pt x="34981" y="19416"/>
                      <a:pt x="35005" y="19345"/>
                    </a:cubicBezTo>
                    <a:cubicBezTo>
                      <a:pt x="35410" y="19047"/>
                      <a:pt x="35791" y="18726"/>
                      <a:pt x="36196" y="18416"/>
                    </a:cubicBezTo>
                    <a:cubicBezTo>
                      <a:pt x="36541" y="18154"/>
                      <a:pt x="37005" y="17880"/>
                      <a:pt x="37315" y="17535"/>
                    </a:cubicBezTo>
                    <a:cubicBezTo>
                      <a:pt x="37470" y="17535"/>
                      <a:pt x="37636" y="17428"/>
                      <a:pt x="37648" y="17225"/>
                    </a:cubicBezTo>
                    <a:cubicBezTo>
                      <a:pt x="37898" y="14463"/>
                      <a:pt x="38053" y="11689"/>
                      <a:pt x="38244" y="8915"/>
                    </a:cubicBezTo>
                    <a:cubicBezTo>
                      <a:pt x="38422" y="6176"/>
                      <a:pt x="38720" y="3366"/>
                      <a:pt x="38637" y="616"/>
                    </a:cubicBezTo>
                    <a:cubicBezTo>
                      <a:pt x="38637" y="592"/>
                      <a:pt x="38625" y="580"/>
                      <a:pt x="38625" y="569"/>
                    </a:cubicBezTo>
                    <a:cubicBezTo>
                      <a:pt x="38648" y="366"/>
                      <a:pt x="38541" y="128"/>
                      <a:pt x="38267" y="116"/>
                    </a:cubicBezTo>
                    <a:cubicBezTo>
                      <a:pt x="36232" y="33"/>
                      <a:pt x="34192" y="1"/>
                      <a:pt x="32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18"/>
            <p:cNvGrpSpPr/>
            <p:nvPr/>
          </p:nvGrpSpPr>
          <p:grpSpPr>
            <a:xfrm>
              <a:off x="7149796" y="2087737"/>
              <a:ext cx="859474" cy="830143"/>
              <a:chOff x="5771372" y="1315403"/>
              <a:chExt cx="859474" cy="830143"/>
            </a:xfrm>
          </p:grpSpPr>
          <p:sp>
            <p:nvSpPr>
              <p:cNvPr id="203" name="Google Shape;203;p18"/>
              <p:cNvSpPr/>
              <p:nvPr/>
            </p:nvSpPr>
            <p:spPr>
              <a:xfrm>
                <a:off x="5838611" y="1392192"/>
                <a:ext cx="705969" cy="660618"/>
              </a:xfrm>
              <a:custGeom>
                <a:rect b="b" l="l" r="r" t="t"/>
                <a:pathLst>
                  <a:path extrusionOk="0" h="15907" w="16998">
                    <a:moveTo>
                      <a:pt x="8566" y="1"/>
                    </a:moveTo>
                    <a:cubicBezTo>
                      <a:pt x="6331" y="1"/>
                      <a:pt x="4068" y="884"/>
                      <a:pt x="2406" y="2854"/>
                    </a:cubicBezTo>
                    <a:cubicBezTo>
                      <a:pt x="239" y="5437"/>
                      <a:pt x="1" y="9461"/>
                      <a:pt x="1846" y="12295"/>
                    </a:cubicBezTo>
                    <a:cubicBezTo>
                      <a:pt x="3320" y="14549"/>
                      <a:pt x="6017" y="15907"/>
                      <a:pt x="8706" y="15907"/>
                    </a:cubicBezTo>
                    <a:cubicBezTo>
                      <a:pt x="9383" y="15907"/>
                      <a:pt x="10060" y="15820"/>
                      <a:pt x="10716" y="15641"/>
                    </a:cubicBezTo>
                    <a:cubicBezTo>
                      <a:pt x="13978" y="14748"/>
                      <a:pt x="16491" y="11628"/>
                      <a:pt x="16693" y="8259"/>
                    </a:cubicBezTo>
                    <a:cubicBezTo>
                      <a:pt x="16998" y="3220"/>
                      <a:pt x="12832" y="1"/>
                      <a:pt x="8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pt-BR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HU</a:t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5771372" y="1315403"/>
                <a:ext cx="859474" cy="830143"/>
              </a:xfrm>
              <a:custGeom>
                <a:rect b="b" l="l" r="r" t="t"/>
                <a:pathLst>
                  <a:path extrusionOk="0" h="19989" w="20694">
                    <a:moveTo>
                      <a:pt x="9886" y="517"/>
                    </a:moveTo>
                    <a:cubicBezTo>
                      <a:pt x="10583" y="517"/>
                      <a:pt x="11293" y="611"/>
                      <a:pt x="12002" y="809"/>
                    </a:cubicBezTo>
                    <a:cubicBezTo>
                      <a:pt x="12038" y="809"/>
                      <a:pt x="12073" y="809"/>
                      <a:pt x="12097" y="797"/>
                    </a:cubicBezTo>
                    <a:cubicBezTo>
                      <a:pt x="16490" y="2024"/>
                      <a:pt x="19860" y="5750"/>
                      <a:pt x="19562" y="10620"/>
                    </a:cubicBezTo>
                    <a:cubicBezTo>
                      <a:pt x="19269" y="15458"/>
                      <a:pt x="15073" y="19323"/>
                      <a:pt x="10330" y="19323"/>
                    </a:cubicBezTo>
                    <a:cubicBezTo>
                      <a:pt x="9879" y="19323"/>
                      <a:pt x="9424" y="19289"/>
                      <a:pt x="8966" y="19216"/>
                    </a:cubicBezTo>
                    <a:cubicBezTo>
                      <a:pt x="3596" y="18359"/>
                      <a:pt x="846" y="12394"/>
                      <a:pt x="1762" y="7393"/>
                    </a:cubicBezTo>
                    <a:cubicBezTo>
                      <a:pt x="2490" y="3454"/>
                      <a:pt x="5985" y="517"/>
                      <a:pt x="9886" y="517"/>
                    </a:cubicBezTo>
                    <a:close/>
                    <a:moveTo>
                      <a:pt x="10737" y="0"/>
                    </a:moveTo>
                    <a:cubicBezTo>
                      <a:pt x="10588" y="0"/>
                      <a:pt x="10438" y="4"/>
                      <a:pt x="10287" y="11"/>
                    </a:cubicBezTo>
                    <a:cubicBezTo>
                      <a:pt x="10216" y="23"/>
                      <a:pt x="10168" y="47"/>
                      <a:pt x="10133" y="71"/>
                    </a:cubicBezTo>
                    <a:cubicBezTo>
                      <a:pt x="9959" y="59"/>
                      <a:pt x="9785" y="53"/>
                      <a:pt x="9611" y="53"/>
                    </a:cubicBezTo>
                    <a:cubicBezTo>
                      <a:pt x="6791" y="53"/>
                      <a:pt x="3884" y="1573"/>
                      <a:pt x="2382" y="3917"/>
                    </a:cubicBezTo>
                    <a:cubicBezTo>
                      <a:pt x="0" y="7643"/>
                      <a:pt x="584" y="12954"/>
                      <a:pt x="3144" y="16442"/>
                    </a:cubicBezTo>
                    <a:cubicBezTo>
                      <a:pt x="4875" y="18811"/>
                      <a:pt x="7480" y="19989"/>
                      <a:pt x="10190" y="19989"/>
                    </a:cubicBezTo>
                    <a:cubicBezTo>
                      <a:pt x="11579" y="19989"/>
                      <a:pt x="12995" y="19679"/>
                      <a:pt x="14335" y="19061"/>
                    </a:cubicBezTo>
                    <a:cubicBezTo>
                      <a:pt x="18360" y="17216"/>
                      <a:pt x="20693" y="13037"/>
                      <a:pt x="20169" y="8643"/>
                    </a:cubicBezTo>
                    <a:cubicBezTo>
                      <a:pt x="19604" y="3863"/>
                      <a:pt x="15543" y="0"/>
                      <a:pt x="10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" name="Google Shape;205;p18"/>
            <p:cNvGrpSpPr/>
            <p:nvPr/>
          </p:nvGrpSpPr>
          <p:grpSpPr>
            <a:xfrm>
              <a:off x="3727288" y="2133357"/>
              <a:ext cx="859448" cy="781009"/>
              <a:chOff x="2400547" y="1411811"/>
              <a:chExt cx="756290" cy="687206"/>
            </a:xfrm>
          </p:grpSpPr>
          <p:sp>
            <p:nvSpPr>
              <p:cNvPr id="206" name="Google Shape;206;p18"/>
              <p:cNvSpPr/>
              <p:nvPr/>
            </p:nvSpPr>
            <p:spPr>
              <a:xfrm>
                <a:off x="2484745" y="1459512"/>
                <a:ext cx="591117" cy="591804"/>
              </a:xfrm>
              <a:custGeom>
                <a:rect b="b" l="l" r="r" t="t"/>
                <a:pathLst>
                  <a:path extrusionOk="0" h="17487" w="17468">
                    <a:moveTo>
                      <a:pt x="7880" y="1"/>
                    </a:moveTo>
                    <a:cubicBezTo>
                      <a:pt x="5651" y="1"/>
                      <a:pt x="3484" y="831"/>
                      <a:pt x="2025" y="2710"/>
                    </a:cubicBezTo>
                    <a:cubicBezTo>
                      <a:pt x="513" y="4663"/>
                      <a:pt x="1" y="7258"/>
                      <a:pt x="179" y="9723"/>
                    </a:cubicBezTo>
                    <a:cubicBezTo>
                      <a:pt x="310" y="11545"/>
                      <a:pt x="810" y="13414"/>
                      <a:pt x="1965" y="14831"/>
                    </a:cubicBezTo>
                    <a:cubicBezTo>
                      <a:pt x="3370" y="16545"/>
                      <a:pt x="5608" y="17438"/>
                      <a:pt x="7823" y="17486"/>
                    </a:cubicBezTo>
                    <a:cubicBezTo>
                      <a:pt x="7868" y="17487"/>
                      <a:pt x="7913" y="17487"/>
                      <a:pt x="7958" y="17487"/>
                    </a:cubicBezTo>
                    <a:cubicBezTo>
                      <a:pt x="10925" y="17487"/>
                      <a:pt x="13873" y="15948"/>
                      <a:pt x="15526" y="13474"/>
                    </a:cubicBezTo>
                    <a:cubicBezTo>
                      <a:pt x="17205" y="10973"/>
                      <a:pt x="17467" y="7556"/>
                      <a:pt x="16145" y="4842"/>
                    </a:cubicBezTo>
                    <a:cubicBezTo>
                      <a:pt x="14690" y="1859"/>
                      <a:pt x="11215" y="1"/>
                      <a:pt x="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pt-BR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IFSP</a:t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2400547" y="1411811"/>
                <a:ext cx="756290" cy="687206"/>
              </a:xfrm>
              <a:custGeom>
                <a:rect b="b" l="l" r="r" t="t"/>
                <a:pathLst>
                  <a:path extrusionOk="0" h="20306" w="22349">
                    <a:moveTo>
                      <a:pt x="9948" y="534"/>
                    </a:moveTo>
                    <a:lnTo>
                      <a:pt x="9948" y="534"/>
                    </a:lnTo>
                    <a:cubicBezTo>
                      <a:pt x="9969" y="546"/>
                      <a:pt x="9995" y="554"/>
                      <a:pt x="10025" y="554"/>
                    </a:cubicBezTo>
                    <a:cubicBezTo>
                      <a:pt x="15050" y="637"/>
                      <a:pt x="19741" y="3185"/>
                      <a:pt x="20646" y="8519"/>
                    </a:cubicBezTo>
                    <a:cubicBezTo>
                      <a:pt x="21515" y="13710"/>
                      <a:pt x="17693" y="18651"/>
                      <a:pt x="12514" y="19306"/>
                    </a:cubicBezTo>
                    <a:cubicBezTo>
                      <a:pt x="12027" y="19368"/>
                      <a:pt x="11517" y="19401"/>
                      <a:pt x="10997" y="19401"/>
                    </a:cubicBezTo>
                    <a:cubicBezTo>
                      <a:pt x="8528" y="19401"/>
                      <a:pt x="5822" y="18667"/>
                      <a:pt x="4179" y="16877"/>
                    </a:cubicBezTo>
                    <a:cubicBezTo>
                      <a:pt x="2453" y="14996"/>
                      <a:pt x="1679" y="12258"/>
                      <a:pt x="1703" y="9745"/>
                    </a:cubicBezTo>
                    <a:cubicBezTo>
                      <a:pt x="1739" y="7233"/>
                      <a:pt x="2596" y="4673"/>
                      <a:pt x="4465" y="2935"/>
                    </a:cubicBezTo>
                    <a:cubicBezTo>
                      <a:pt x="6027" y="1470"/>
                      <a:pt x="7921" y="811"/>
                      <a:pt x="9948" y="534"/>
                    </a:cubicBezTo>
                    <a:close/>
                    <a:moveTo>
                      <a:pt x="11946" y="0"/>
                    </a:moveTo>
                    <a:cubicBezTo>
                      <a:pt x="11589" y="0"/>
                      <a:pt x="11230" y="24"/>
                      <a:pt x="10870" y="73"/>
                    </a:cubicBezTo>
                    <a:lnTo>
                      <a:pt x="10870" y="73"/>
                    </a:lnTo>
                    <a:cubicBezTo>
                      <a:pt x="10585" y="41"/>
                      <a:pt x="10299" y="25"/>
                      <a:pt x="10013" y="25"/>
                    </a:cubicBezTo>
                    <a:cubicBezTo>
                      <a:pt x="6514" y="25"/>
                      <a:pt x="3094" y="2387"/>
                      <a:pt x="1715" y="5578"/>
                    </a:cubicBezTo>
                    <a:cubicBezTo>
                      <a:pt x="0" y="9555"/>
                      <a:pt x="798" y="15282"/>
                      <a:pt x="4263" y="18151"/>
                    </a:cubicBezTo>
                    <a:cubicBezTo>
                      <a:pt x="6025" y="19610"/>
                      <a:pt x="8395" y="20305"/>
                      <a:pt x="10777" y="20305"/>
                    </a:cubicBezTo>
                    <a:cubicBezTo>
                      <a:pt x="13255" y="20305"/>
                      <a:pt x="15747" y="19554"/>
                      <a:pt x="17586" y="18127"/>
                    </a:cubicBezTo>
                    <a:cubicBezTo>
                      <a:pt x="20991" y="15484"/>
                      <a:pt x="22348" y="11007"/>
                      <a:pt x="21015" y="6900"/>
                    </a:cubicBezTo>
                    <a:cubicBezTo>
                      <a:pt x="19773" y="3061"/>
                      <a:pt x="15999" y="0"/>
                      <a:pt x="1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8"/>
            <p:cNvGrpSpPr/>
            <p:nvPr/>
          </p:nvGrpSpPr>
          <p:grpSpPr>
            <a:xfrm>
              <a:off x="8710517" y="3559124"/>
              <a:ext cx="1291177" cy="433731"/>
              <a:chOff x="849636" y="2803202"/>
              <a:chExt cx="932859" cy="433731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904915" y="2852692"/>
                <a:ext cx="825737" cy="334748"/>
              </a:xfrm>
              <a:custGeom>
                <a:rect b="b" l="l" r="r" t="t"/>
                <a:pathLst>
                  <a:path extrusionOk="0" h="11681" w="28814">
                    <a:moveTo>
                      <a:pt x="0" y="1"/>
                    </a:moveTo>
                    <a:lnTo>
                      <a:pt x="941" y="11062"/>
                    </a:lnTo>
                    <a:lnTo>
                      <a:pt x="28182" y="11681"/>
                    </a:lnTo>
                    <a:lnTo>
                      <a:pt x="28813" y="4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pt-BR" sz="1000" u="none" cap="none" strike="noStrik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Departamentos</a:t>
                </a:r>
                <a:endParaRPr b="0" i="0" sz="1000" u="none" cap="none" strike="noStrik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849636" y="2803202"/>
                <a:ext cx="932859" cy="433731"/>
              </a:xfrm>
              <a:custGeom>
                <a:rect b="b" l="l" r="r" t="t"/>
                <a:pathLst>
                  <a:path extrusionOk="0" h="15135" w="32552">
                    <a:moveTo>
                      <a:pt x="15299" y="1"/>
                    </a:moveTo>
                    <a:cubicBezTo>
                      <a:pt x="10246" y="1"/>
                      <a:pt x="5197" y="234"/>
                      <a:pt x="215" y="815"/>
                    </a:cubicBezTo>
                    <a:cubicBezTo>
                      <a:pt x="12" y="839"/>
                      <a:pt x="0" y="1149"/>
                      <a:pt x="215" y="1149"/>
                    </a:cubicBezTo>
                    <a:cubicBezTo>
                      <a:pt x="334" y="1149"/>
                      <a:pt x="441" y="1137"/>
                      <a:pt x="548" y="1137"/>
                    </a:cubicBezTo>
                    <a:cubicBezTo>
                      <a:pt x="227" y="5280"/>
                      <a:pt x="584" y="9483"/>
                      <a:pt x="929" y="13615"/>
                    </a:cubicBezTo>
                    <a:cubicBezTo>
                      <a:pt x="953" y="13847"/>
                      <a:pt x="1146" y="13963"/>
                      <a:pt x="1328" y="13963"/>
                    </a:cubicBezTo>
                    <a:cubicBezTo>
                      <a:pt x="1509" y="13963"/>
                      <a:pt x="1679" y="13847"/>
                      <a:pt x="1655" y="13615"/>
                    </a:cubicBezTo>
                    <a:cubicBezTo>
                      <a:pt x="1215" y="9459"/>
                      <a:pt x="1191" y="5292"/>
                      <a:pt x="893" y="1125"/>
                    </a:cubicBezTo>
                    <a:cubicBezTo>
                      <a:pt x="5509" y="1013"/>
                      <a:pt x="10107" y="913"/>
                      <a:pt x="14701" y="913"/>
                    </a:cubicBezTo>
                    <a:cubicBezTo>
                      <a:pt x="20344" y="913"/>
                      <a:pt x="25983" y="1064"/>
                      <a:pt x="31647" y="1530"/>
                    </a:cubicBezTo>
                    <a:cubicBezTo>
                      <a:pt x="31683" y="3613"/>
                      <a:pt x="31659" y="5697"/>
                      <a:pt x="31588" y="7781"/>
                    </a:cubicBezTo>
                    <a:cubicBezTo>
                      <a:pt x="31504" y="9757"/>
                      <a:pt x="31171" y="11805"/>
                      <a:pt x="31183" y="13793"/>
                    </a:cubicBezTo>
                    <a:cubicBezTo>
                      <a:pt x="31139" y="13771"/>
                      <a:pt x="31091" y="13757"/>
                      <a:pt x="31043" y="13757"/>
                    </a:cubicBezTo>
                    <a:cubicBezTo>
                      <a:pt x="30986" y="13757"/>
                      <a:pt x="30930" y="13777"/>
                      <a:pt x="30885" y="13829"/>
                    </a:cubicBezTo>
                    <a:cubicBezTo>
                      <a:pt x="30597" y="14117"/>
                      <a:pt x="30111" y="14206"/>
                      <a:pt x="29576" y="14206"/>
                    </a:cubicBezTo>
                    <a:cubicBezTo>
                      <a:pt x="28785" y="14206"/>
                      <a:pt x="27886" y="14012"/>
                      <a:pt x="27361" y="13984"/>
                    </a:cubicBezTo>
                    <a:cubicBezTo>
                      <a:pt x="26135" y="13912"/>
                      <a:pt x="24908" y="13853"/>
                      <a:pt x="23682" y="13793"/>
                    </a:cubicBezTo>
                    <a:cubicBezTo>
                      <a:pt x="21122" y="13686"/>
                      <a:pt x="18562" y="13615"/>
                      <a:pt x="16002" y="13579"/>
                    </a:cubicBezTo>
                    <a:cubicBezTo>
                      <a:pt x="14776" y="13561"/>
                      <a:pt x="13550" y="13549"/>
                      <a:pt x="12323" y="13549"/>
                    </a:cubicBezTo>
                    <a:cubicBezTo>
                      <a:pt x="11097" y="13549"/>
                      <a:pt x="9871" y="13561"/>
                      <a:pt x="8644" y="13591"/>
                    </a:cubicBezTo>
                    <a:cubicBezTo>
                      <a:pt x="6227" y="13650"/>
                      <a:pt x="3584" y="13472"/>
                      <a:pt x="1239" y="14043"/>
                    </a:cubicBezTo>
                    <a:cubicBezTo>
                      <a:pt x="1096" y="14079"/>
                      <a:pt x="1072" y="14317"/>
                      <a:pt x="1239" y="14341"/>
                    </a:cubicBezTo>
                    <a:cubicBezTo>
                      <a:pt x="2193" y="14491"/>
                      <a:pt x="3181" y="14538"/>
                      <a:pt x="4178" y="14538"/>
                    </a:cubicBezTo>
                    <a:cubicBezTo>
                      <a:pt x="5879" y="14538"/>
                      <a:pt x="7608" y="14400"/>
                      <a:pt x="9251" y="14400"/>
                    </a:cubicBezTo>
                    <a:cubicBezTo>
                      <a:pt x="11918" y="14400"/>
                      <a:pt x="14574" y="14412"/>
                      <a:pt x="17241" y="14484"/>
                    </a:cubicBezTo>
                    <a:cubicBezTo>
                      <a:pt x="19896" y="14555"/>
                      <a:pt x="22551" y="14662"/>
                      <a:pt x="25206" y="14817"/>
                    </a:cubicBezTo>
                    <a:cubicBezTo>
                      <a:pt x="26635" y="14901"/>
                      <a:pt x="28063" y="15031"/>
                      <a:pt x="29504" y="15115"/>
                    </a:cubicBezTo>
                    <a:cubicBezTo>
                      <a:pt x="29694" y="15124"/>
                      <a:pt x="29877" y="15135"/>
                      <a:pt x="30053" y="15135"/>
                    </a:cubicBezTo>
                    <a:cubicBezTo>
                      <a:pt x="30539" y="15135"/>
                      <a:pt x="30970" y="15056"/>
                      <a:pt x="31338" y="14662"/>
                    </a:cubicBezTo>
                    <a:cubicBezTo>
                      <a:pt x="31403" y="14706"/>
                      <a:pt x="31483" y="14730"/>
                      <a:pt x="31561" y="14730"/>
                    </a:cubicBezTo>
                    <a:cubicBezTo>
                      <a:pt x="31697" y="14730"/>
                      <a:pt x="31828" y="14657"/>
                      <a:pt x="31873" y="14484"/>
                    </a:cubicBezTo>
                    <a:cubicBezTo>
                      <a:pt x="32397" y="12448"/>
                      <a:pt x="32361" y="10174"/>
                      <a:pt x="32445" y="8078"/>
                    </a:cubicBezTo>
                    <a:cubicBezTo>
                      <a:pt x="32552" y="5768"/>
                      <a:pt x="32552" y="3447"/>
                      <a:pt x="32492" y="1137"/>
                    </a:cubicBezTo>
                    <a:cubicBezTo>
                      <a:pt x="32481" y="899"/>
                      <a:pt x="32302" y="732"/>
                      <a:pt x="32064" y="708"/>
                    </a:cubicBezTo>
                    <a:cubicBezTo>
                      <a:pt x="26526" y="289"/>
                      <a:pt x="20910" y="1"/>
                      <a:pt x="15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" name="Google Shape;211;p18"/>
            <p:cNvGrpSpPr/>
            <p:nvPr/>
          </p:nvGrpSpPr>
          <p:grpSpPr>
            <a:xfrm>
              <a:off x="4477896" y="4829488"/>
              <a:ext cx="1175055" cy="610106"/>
              <a:chOff x="3099472" y="4057154"/>
              <a:chExt cx="1175055" cy="610106"/>
            </a:xfrm>
          </p:grpSpPr>
          <p:sp>
            <p:nvSpPr>
              <p:cNvPr id="212" name="Google Shape;212;p18"/>
              <p:cNvSpPr/>
              <p:nvPr/>
            </p:nvSpPr>
            <p:spPr>
              <a:xfrm>
                <a:off x="3214038" y="4109809"/>
                <a:ext cx="1020769" cy="453847"/>
              </a:xfrm>
              <a:custGeom>
                <a:rect b="b" l="l" r="r" t="t"/>
                <a:pathLst>
                  <a:path extrusionOk="0" h="14955" w="33636">
                    <a:moveTo>
                      <a:pt x="33635" y="0"/>
                    </a:moveTo>
                    <a:lnTo>
                      <a:pt x="0" y="107"/>
                    </a:lnTo>
                    <a:cubicBezTo>
                      <a:pt x="0" y="107"/>
                      <a:pt x="619" y="5096"/>
                      <a:pt x="822" y="9240"/>
                    </a:cubicBezTo>
                    <a:cubicBezTo>
                      <a:pt x="1036" y="13395"/>
                      <a:pt x="1036" y="14955"/>
                      <a:pt x="1036" y="14955"/>
                    </a:cubicBezTo>
                    <a:lnTo>
                      <a:pt x="32695" y="14228"/>
                    </a:lnTo>
                    <a:lnTo>
                      <a:pt x="33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pt-BR" sz="13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Secretarias</a:t>
                </a:r>
                <a:endParaRPr b="0" i="0" sz="1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>
                <a:off x="3099472" y="4057154"/>
                <a:ext cx="1175055" cy="610106"/>
              </a:xfrm>
              <a:custGeom>
                <a:rect b="b" l="l" r="r" t="t"/>
                <a:pathLst>
                  <a:path extrusionOk="0" h="20104" w="38720">
                    <a:moveTo>
                      <a:pt x="2799" y="1581"/>
                    </a:moveTo>
                    <a:cubicBezTo>
                      <a:pt x="2811" y="1723"/>
                      <a:pt x="2823" y="1878"/>
                      <a:pt x="2823" y="2021"/>
                    </a:cubicBezTo>
                    <a:cubicBezTo>
                      <a:pt x="1965" y="2533"/>
                      <a:pt x="1203" y="3236"/>
                      <a:pt x="382" y="3831"/>
                    </a:cubicBezTo>
                    <a:cubicBezTo>
                      <a:pt x="370" y="3664"/>
                      <a:pt x="346" y="3509"/>
                      <a:pt x="322" y="3343"/>
                    </a:cubicBezTo>
                    <a:lnTo>
                      <a:pt x="322" y="3343"/>
                    </a:lnTo>
                    <a:cubicBezTo>
                      <a:pt x="348" y="3351"/>
                      <a:pt x="374" y="3355"/>
                      <a:pt x="401" y="3355"/>
                    </a:cubicBezTo>
                    <a:cubicBezTo>
                      <a:pt x="448" y="3355"/>
                      <a:pt x="494" y="3342"/>
                      <a:pt x="525" y="3319"/>
                    </a:cubicBezTo>
                    <a:cubicBezTo>
                      <a:pt x="989" y="2985"/>
                      <a:pt x="1430" y="2616"/>
                      <a:pt x="1870" y="2271"/>
                    </a:cubicBezTo>
                    <a:cubicBezTo>
                      <a:pt x="2156" y="2057"/>
                      <a:pt x="2513" y="1842"/>
                      <a:pt x="2799" y="1581"/>
                    </a:cubicBezTo>
                    <a:close/>
                    <a:moveTo>
                      <a:pt x="2834" y="2188"/>
                    </a:moveTo>
                    <a:cubicBezTo>
                      <a:pt x="2846" y="2438"/>
                      <a:pt x="2858" y="2688"/>
                      <a:pt x="2870" y="2938"/>
                    </a:cubicBezTo>
                    <a:cubicBezTo>
                      <a:pt x="2430" y="3152"/>
                      <a:pt x="2049" y="3521"/>
                      <a:pt x="1691" y="3831"/>
                    </a:cubicBezTo>
                    <a:cubicBezTo>
                      <a:pt x="1287" y="4176"/>
                      <a:pt x="906" y="4533"/>
                      <a:pt x="525" y="4902"/>
                    </a:cubicBezTo>
                    <a:cubicBezTo>
                      <a:pt x="489" y="4593"/>
                      <a:pt x="453" y="4283"/>
                      <a:pt x="406" y="3974"/>
                    </a:cubicBezTo>
                    <a:cubicBezTo>
                      <a:pt x="1227" y="3450"/>
                      <a:pt x="2156" y="2890"/>
                      <a:pt x="2834" y="2188"/>
                    </a:cubicBezTo>
                    <a:close/>
                    <a:moveTo>
                      <a:pt x="2882" y="3164"/>
                    </a:moveTo>
                    <a:cubicBezTo>
                      <a:pt x="2894" y="3486"/>
                      <a:pt x="2906" y="3807"/>
                      <a:pt x="2930" y="4128"/>
                    </a:cubicBezTo>
                    <a:cubicBezTo>
                      <a:pt x="2584" y="4379"/>
                      <a:pt x="2275" y="4700"/>
                      <a:pt x="1965" y="4974"/>
                    </a:cubicBezTo>
                    <a:cubicBezTo>
                      <a:pt x="1537" y="5355"/>
                      <a:pt x="1108" y="5748"/>
                      <a:pt x="679" y="6141"/>
                    </a:cubicBezTo>
                    <a:cubicBezTo>
                      <a:pt x="632" y="5795"/>
                      <a:pt x="596" y="5438"/>
                      <a:pt x="548" y="5081"/>
                    </a:cubicBezTo>
                    <a:cubicBezTo>
                      <a:pt x="929" y="4759"/>
                      <a:pt x="1310" y="4438"/>
                      <a:pt x="1703" y="4117"/>
                    </a:cubicBezTo>
                    <a:cubicBezTo>
                      <a:pt x="2084" y="3807"/>
                      <a:pt x="2525" y="3521"/>
                      <a:pt x="2882" y="3164"/>
                    </a:cubicBezTo>
                    <a:close/>
                    <a:moveTo>
                      <a:pt x="2942" y="4414"/>
                    </a:moveTo>
                    <a:cubicBezTo>
                      <a:pt x="2954" y="4688"/>
                      <a:pt x="2977" y="4950"/>
                      <a:pt x="2989" y="5224"/>
                    </a:cubicBezTo>
                    <a:cubicBezTo>
                      <a:pt x="2620" y="5450"/>
                      <a:pt x="2287" y="5736"/>
                      <a:pt x="1953" y="5986"/>
                    </a:cubicBezTo>
                    <a:cubicBezTo>
                      <a:pt x="1561" y="6295"/>
                      <a:pt x="1156" y="6593"/>
                      <a:pt x="763" y="6903"/>
                    </a:cubicBezTo>
                    <a:cubicBezTo>
                      <a:pt x="739" y="6688"/>
                      <a:pt x="715" y="6486"/>
                      <a:pt x="691" y="6283"/>
                    </a:cubicBezTo>
                    <a:cubicBezTo>
                      <a:pt x="1168" y="5891"/>
                      <a:pt x="1632" y="5510"/>
                      <a:pt x="2108" y="5117"/>
                    </a:cubicBezTo>
                    <a:cubicBezTo>
                      <a:pt x="2382" y="4879"/>
                      <a:pt x="2680" y="4664"/>
                      <a:pt x="2942" y="4414"/>
                    </a:cubicBezTo>
                    <a:close/>
                    <a:moveTo>
                      <a:pt x="3001" y="5510"/>
                    </a:moveTo>
                    <a:cubicBezTo>
                      <a:pt x="3025" y="5772"/>
                      <a:pt x="3037" y="6022"/>
                      <a:pt x="3049" y="6283"/>
                    </a:cubicBezTo>
                    <a:cubicBezTo>
                      <a:pt x="2715" y="6486"/>
                      <a:pt x="2394" y="6748"/>
                      <a:pt x="2096" y="6986"/>
                    </a:cubicBezTo>
                    <a:cubicBezTo>
                      <a:pt x="1680" y="7307"/>
                      <a:pt x="1263" y="7653"/>
                      <a:pt x="858" y="7998"/>
                    </a:cubicBezTo>
                    <a:cubicBezTo>
                      <a:pt x="834" y="7677"/>
                      <a:pt x="810" y="7367"/>
                      <a:pt x="775" y="7045"/>
                    </a:cubicBezTo>
                    <a:cubicBezTo>
                      <a:pt x="1203" y="6760"/>
                      <a:pt x="1632" y="6462"/>
                      <a:pt x="2061" y="6164"/>
                    </a:cubicBezTo>
                    <a:cubicBezTo>
                      <a:pt x="2370" y="5950"/>
                      <a:pt x="2704" y="5748"/>
                      <a:pt x="3001" y="5510"/>
                    </a:cubicBezTo>
                    <a:close/>
                    <a:moveTo>
                      <a:pt x="3061" y="6617"/>
                    </a:moveTo>
                    <a:cubicBezTo>
                      <a:pt x="3073" y="6819"/>
                      <a:pt x="3085" y="7034"/>
                      <a:pt x="3096" y="7236"/>
                    </a:cubicBezTo>
                    <a:cubicBezTo>
                      <a:pt x="2334" y="7593"/>
                      <a:pt x="1596" y="8165"/>
                      <a:pt x="929" y="8736"/>
                    </a:cubicBezTo>
                    <a:cubicBezTo>
                      <a:pt x="918" y="8546"/>
                      <a:pt x="894" y="8367"/>
                      <a:pt x="882" y="8188"/>
                    </a:cubicBezTo>
                    <a:cubicBezTo>
                      <a:pt x="1322" y="7843"/>
                      <a:pt x="1775" y="7510"/>
                      <a:pt x="2239" y="7188"/>
                    </a:cubicBezTo>
                    <a:cubicBezTo>
                      <a:pt x="2501" y="6998"/>
                      <a:pt x="2799" y="6819"/>
                      <a:pt x="3061" y="6617"/>
                    </a:cubicBezTo>
                    <a:close/>
                    <a:moveTo>
                      <a:pt x="3108" y="7522"/>
                    </a:moveTo>
                    <a:cubicBezTo>
                      <a:pt x="3132" y="7772"/>
                      <a:pt x="3132" y="8034"/>
                      <a:pt x="3144" y="8296"/>
                    </a:cubicBezTo>
                    <a:cubicBezTo>
                      <a:pt x="2751" y="8439"/>
                      <a:pt x="2430" y="8831"/>
                      <a:pt x="2108" y="9093"/>
                    </a:cubicBezTo>
                    <a:cubicBezTo>
                      <a:pt x="1751" y="9391"/>
                      <a:pt x="1382" y="9665"/>
                      <a:pt x="1025" y="9951"/>
                    </a:cubicBezTo>
                    <a:cubicBezTo>
                      <a:pt x="1001" y="9617"/>
                      <a:pt x="977" y="9284"/>
                      <a:pt x="953" y="8950"/>
                    </a:cubicBezTo>
                    <a:cubicBezTo>
                      <a:pt x="1322" y="8700"/>
                      <a:pt x="1691" y="8450"/>
                      <a:pt x="2061" y="8200"/>
                    </a:cubicBezTo>
                    <a:cubicBezTo>
                      <a:pt x="2406" y="7974"/>
                      <a:pt x="2775" y="7760"/>
                      <a:pt x="3108" y="7522"/>
                    </a:cubicBezTo>
                    <a:close/>
                    <a:moveTo>
                      <a:pt x="3156" y="8462"/>
                    </a:moveTo>
                    <a:cubicBezTo>
                      <a:pt x="3168" y="8772"/>
                      <a:pt x="3180" y="9081"/>
                      <a:pt x="3192" y="9391"/>
                    </a:cubicBezTo>
                    <a:cubicBezTo>
                      <a:pt x="2799" y="9582"/>
                      <a:pt x="2465" y="9903"/>
                      <a:pt x="2120" y="10165"/>
                    </a:cubicBezTo>
                    <a:cubicBezTo>
                      <a:pt x="1775" y="10403"/>
                      <a:pt x="1430" y="10641"/>
                      <a:pt x="1084" y="10867"/>
                    </a:cubicBezTo>
                    <a:cubicBezTo>
                      <a:pt x="1072" y="10617"/>
                      <a:pt x="1049" y="10379"/>
                      <a:pt x="1037" y="10129"/>
                    </a:cubicBezTo>
                    <a:cubicBezTo>
                      <a:pt x="1430" y="9903"/>
                      <a:pt x="1799" y="9641"/>
                      <a:pt x="2144" y="9355"/>
                    </a:cubicBezTo>
                    <a:cubicBezTo>
                      <a:pt x="2477" y="9105"/>
                      <a:pt x="2930" y="8831"/>
                      <a:pt x="3156" y="8462"/>
                    </a:cubicBezTo>
                    <a:close/>
                    <a:moveTo>
                      <a:pt x="3204" y="9605"/>
                    </a:moveTo>
                    <a:cubicBezTo>
                      <a:pt x="3227" y="10153"/>
                      <a:pt x="3215" y="10713"/>
                      <a:pt x="3204" y="11284"/>
                    </a:cubicBezTo>
                    <a:cubicBezTo>
                      <a:pt x="2811" y="11534"/>
                      <a:pt x="2453" y="11868"/>
                      <a:pt x="2108" y="12177"/>
                    </a:cubicBezTo>
                    <a:cubicBezTo>
                      <a:pt x="1811" y="12427"/>
                      <a:pt x="1525" y="12677"/>
                      <a:pt x="1239" y="12939"/>
                    </a:cubicBezTo>
                    <a:cubicBezTo>
                      <a:pt x="1215" y="12665"/>
                      <a:pt x="1191" y="12391"/>
                      <a:pt x="1168" y="12118"/>
                    </a:cubicBezTo>
                    <a:cubicBezTo>
                      <a:pt x="1489" y="11856"/>
                      <a:pt x="1811" y="11594"/>
                      <a:pt x="2132" y="11320"/>
                    </a:cubicBezTo>
                    <a:cubicBezTo>
                      <a:pt x="2477" y="11034"/>
                      <a:pt x="2882" y="10760"/>
                      <a:pt x="3132" y="10391"/>
                    </a:cubicBezTo>
                    <a:cubicBezTo>
                      <a:pt x="3161" y="10342"/>
                      <a:pt x="3119" y="10302"/>
                      <a:pt x="3076" y="10302"/>
                    </a:cubicBezTo>
                    <a:cubicBezTo>
                      <a:pt x="3067" y="10302"/>
                      <a:pt x="3057" y="10304"/>
                      <a:pt x="3049" y="10308"/>
                    </a:cubicBezTo>
                    <a:cubicBezTo>
                      <a:pt x="2644" y="10498"/>
                      <a:pt x="2311" y="10867"/>
                      <a:pt x="1977" y="11165"/>
                    </a:cubicBezTo>
                    <a:cubicBezTo>
                      <a:pt x="1703" y="11403"/>
                      <a:pt x="1430" y="11653"/>
                      <a:pt x="1156" y="11903"/>
                    </a:cubicBezTo>
                    <a:cubicBezTo>
                      <a:pt x="1144" y="11701"/>
                      <a:pt x="1132" y="11510"/>
                      <a:pt x="1120" y="11320"/>
                    </a:cubicBezTo>
                    <a:cubicBezTo>
                      <a:pt x="1108" y="11236"/>
                      <a:pt x="1108" y="11153"/>
                      <a:pt x="1096" y="11082"/>
                    </a:cubicBezTo>
                    <a:cubicBezTo>
                      <a:pt x="1513" y="10844"/>
                      <a:pt x="1918" y="10594"/>
                      <a:pt x="2311" y="10320"/>
                    </a:cubicBezTo>
                    <a:cubicBezTo>
                      <a:pt x="2608" y="10105"/>
                      <a:pt x="2954" y="9891"/>
                      <a:pt x="3204" y="9605"/>
                    </a:cubicBezTo>
                    <a:close/>
                    <a:moveTo>
                      <a:pt x="3204" y="11558"/>
                    </a:moveTo>
                    <a:lnTo>
                      <a:pt x="3204" y="11558"/>
                    </a:lnTo>
                    <a:cubicBezTo>
                      <a:pt x="3192" y="11844"/>
                      <a:pt x="3180" y="12129"/>
                      <a:pt x="3180" y="12403"/>
                    </a:cubicBezTo>
                    <a:cubicBezTo>
                      <a:pt x="2489" y="12701"/>
                      <a:pt x="1870" y="13261"/>
                      <a:pt x="1310" y="13796"/>
                    </a:cubicBezTo>
                    <a:cubicBezTo>
                      <a:pt x="1287" y="13582"/>
                      <a:pt x="1275" y="13368"/>
                      <a:pt x="1251" y="13153"/>
                    </a:cubicBezTo>
                    <a:cubicBezTo>
                      <a:pt x="1561" y="12903"/>
                      <a:pt x="1882" y="12653"/>
                      <a:pt x="2180" y="12391"/>
                    </a:cubicBezTo>
                    <a:cubicBezTo>
                      <a:pt x="2513" y="12118"/>
                      <a:pt x="2882" y="11856"/>
                      <a:pt x="3204" y="11558"/>
                    </a:cubicBezTo>
                    <a:close/>
                    <a:moveTo>
                      <a:pt x="3168" y="12606"/>
                    </a:moveTo>
                    <a:lnTo>
                      <a:pt x="3168" y="12606"/>
                    </a:lnTo>
                    <a:cubicBezTo>
                      <a:pt x="3156" y="12927"/>
                      <a:pt x="3144" y="13261"/>
                      <a:pt x="3132" y="13582"/>
                    </a:cubicBezTo>
                    <a:cubicBezTo>
                      <a:pt x="2489" y="13939"/>
                      <a:pt x="1906" y="14487"/>
                      <a:pt x="1394" y="15023"/>
                    </a:cubicBezTo>
                    <a:cubicBezTo>
                      <a:pt x="1382" y="14701"/>
                      <a:pt x="1358" y="14380"/>
                      <a:pt x="1334" y="14058"/>
                    </a:cubicBezTo>
                    <a:cubicBezTo>
                      <a:pt x="1644" y="13820"/>
                      <a:pt x="1953" y="13570"/>
                      <a:pt x="2263" y="13332"/>
                    </a:cubicBezTo>
                    <a:cubicBezTo>
                      <a:pt x="2561" y="13106"/>
                      <a:pt x="2894" y="12880"/>
                      <a:pt x="3168" y="12606"/>
                    </a:cubicBezTo>
                    <a:close/>
                    <a:moveTo>
                      <a:pt x="3132" y="13880"/>
                    </a:moveTo>
                    <a:lnTo>
                      <a:pt x="3132" y="13880"/>
                    </a:lnTo>
                    <a:cubicBezTo>
                      <a:pt x="3120" y="14130"/>
                      <a:pt x="3120" y="14368"/>
                      <a:pt x="3120" y="14618"/>
                    </a:cubicBezTo>
                    <a:cubicBezTo>
                      <a:pt x="2811" y="14808"/>
                      <a:pt x="2537" y="15058"/>
                      <a:pt x="2263" y="15285"/>
                    </a:cubicBezTo>
                    <a:cubicBezTo>
                      <a:pt x="1989" y="15499"/>
                      <a:pt x="1715" y="15737"/>
                      <a:pt x="1441" y="15963"/>
                    </a:cubicBezTo>
                    <a:cubicBezTo>
                      <a:pt x="1441" y="15713"/>
                      <a:pt x="1430" y="15475"/>
                      <a:pt x="1418" y="15225"/>
                    </a:cubicBezTo>
                    <a:cubicBezTo>
                      <a:pt x="1775" y="14904"/>
                      <a:pt x="2144" y="14594"/>
                      <a:pt x="2525" y="14296"/>
                    </a:cubicBezTo>
                    <a:cubicBezTo>
                      <a:pt x="2715" y="14154"/>
                      <a:pt x="2930" y="14023"/>
                      <a:pt x="3132" y="13880"/>
                    </a:cubicBezTo>
                    <a:close/>
                    <a:moveTo>
                      <a:pt x="3120" y="14904"/>
                    </a:moveTo>
                    <a:cubicBezTo>
                      <a:pt x="3120" y="15142"/>
                      <a:pt x="3132" y="15392"/>
                      <a:pt x="3132" y="15630"/>
                    </a:cubicBezTo>
                    <a:cubicBezTo>
                      <a:pt x="2858" y="15832"/>
                      <a:pt x="2620" y="16082"/>
                      <a:pt x="2370" y="16320"/>
                    </a:cubicBezTo>
                    <a:cubicBezTo>
                      <a:pt x="2061" y="16606"/>
                      <a:pt x="1763" y="16892"/>
                      <a:pt x="1465" y="17190"/>
                    </a:cubicBezTo>
                    <a:cubicBezTo>
                      <a:pt x="1465" y="16856"/>
                      <a:pt x="1465" y="16523"/>
                      <a:pt x="1453" y="16189"/>
                    </a:cubicBezTo>
                    <a:cubicBezTo>
                      <a:pt x="1751" y="15963"/>
                      <a:pt x="2049" y="15737"/>
                      <a:pt x="2346" y="15511"/>
                    </a:cubicBezTo>
                    <a:cubicBezTo>
                      <a:pt x="2596" y="15320"/>
                      <a:pt x="2882" y="15130"/>
                      <a:pt x="3120" y="14904"/>
                    </a:cubicBezTo>
                    <a:close/>
                    <a:moveTo>
                      <a:pt x="31745" y="840"/>
                    </a:moveTo>
                    <a:cubicBezTo>
                      <a:pt x="33915" y="840"/>
                      <a:pt x="36085" y="849"/>
                      <a:pt x="38256" y="866"/>
                    </a:cubicBezTo>
                    <a:cubicBezTo>
                      <a:pt x="37839" y="3414"/>
                      <a:pt x="37744" y="6069"/>
                      <a:pt x="37565" y="8641"/>
                    </a:cubicBezTo>
                    <a:cubicBezTo>
                      <a:pt x="37375" y="11308"/>
                      <a:pt x="37160" y="13987"/>
                      <a:pt x="37017" y="16666"/>
                    </a:cubicBezTo>
                    <a:cubicBezTo>
                      <a:pt x="36613" y="16560"/>
                      <a:pt x="36165" y="16527"/>
                      <a:pt x="35707" y="16527"/>
                    </a:cubicBezTo>
                    <a:cubicBezTo>
                      <a:pt x="34978" y="16527"/>
                      <a:pt x="34225" y="16611"/>
                      <a:pt x="33588" y="16618"/>
                    </a:cubicBezTo>
                    <a:cubicBezTo>
                      <a:pt x="32088" y="16642"/>
                      <a:pt x="30588" y="16666"/>
                      <a:pt x="29088" y="16701"/>
                    </a:cubicBezTo>
                    <a:cubicBezTo>
                      <a:pt x="25623" y="16761"/>
                      <a:pt x="22170" y="16821"/>
                      <a:pt x="18706" y="16916"/>
                    </a:cubicBezTo>
                    <a:cubicBezTo>
                      <a:pt x="14169" y="17035"/>
                      <a:pt x="9645" y="17178"/>
                      <a:pt x="5120" y="17416"/>
                    </a:cubicBezTo>
                    <a:cubicBezTo>
                      <a:pt x="5103" y="17398"/>
                      <a:pt x="5086" y="17387"/>
                      <a:pt x="5068" y="17387"/>
                    </a:cubicBezTo>
                    <a:cubicBezTo>
                      <a:pt x="5062" y="17387"/>
                      <a:pt x="5055" y="17389"/>
                      <a:pt x="5049" y="17392"/>
                    </a:cubicBezTo>
                    <a:cubicBezTo>
                      <a:pt x="5037" y="17404"/>
                      <a:pt x="5025" y="17416"/>
                      <a:pt x="5013" y="17416"/>
                    </a:cubicBezTo>
                    <a:cubicBezTo>
                      <a:pt x="4680" y="17440"/>
                      <a:pt x="4347" y="17452"/>
                      <a:pt x="4013" y="17475"/>
                    </a:cubicBezTo>
                    <a:cubicBezTo>
                      <a:pt x="4073" y="17190"/>
                      <a:pt x="4108" y="16904"/>
                      <a:pt x="4144" y="16606"/>
                    </a:cubicBezTo>
                    <a:cubicBezTo>
                      <a:pt x="4180" y="16582"/>
                      <a:pt x="4204" y="16559"/>
                      <a:pt x="4239" y="16535"/>
                    </a:cubicBezTo>
                    <a:cubicBezTo>
                      <a:pt x="4272" y="16491"/>
                      <a:pt x="4244" y="16426"/>
                      <a:pt x="4193" y="16426"/>
                    </a:cubicBezTo>
                    <a:cubicBezTo>
                      <a:pt x="4189" y="16426"/>
                      <a:pt x="4184" y="16427"/>
                      <a:pt x="4180" y="16428"/>
                    </a:cubicBezTo>
                    <a:lnTo>
                      <a:pt x="4168" y="16428"/>
                    </a:lnTo>
                    <a:cubicBezTo>
                      <a:pt x="4394" y="14118"/>
                      <a:pt x="4025" y="11534"/>
                      <a:pt x="3894" y="9284"/>
                    </a:cubicBezTo>
                    <a:cubicBezTo>
                      <a:pt x="3739" y="6605"/>
                      <a:pt x="3477" y="3926"/>
                      <a:pt x="3096" y="1271"/>
                    </a:cubicBezTo>
                    <a:cubicBezTo>
                      <a:pt x="3120" y="1235"/>
                      <a:pt x="3144" y="1188"/>
                      <a:pt x="3168" y="1152"/>
                    </a:cubicBezTo>
                    <a:cubicBezTo>
                      <a:pt x="4042" y="1233"/>
                      <a:pt x="4929" y="1261"/>
                      <a:pt x="5820" y="1261"/>
                    </a:cubicBezTo>
                    <a:cubicBezTo>
                      <a:pt x="7684" y="1261"/>
                      <a:pt x="9567" y="1137"/>
                      <a:pt x="11395" y="1104"/>
                    </a:cubicBezTo>
                    <a:cubicBezTo>
                      <a:pt x="14336" y="1057"/>
                      <a:pt x="17277" y="997"/>
                      <a:pt x="20218" y="938"/>
                    </a:cubicBezTo>
                    <a:cubicBezTo>
                      <a:pt x="24060" y="869"/>
                      <a:pt x="27903" y="840"/>
                      <a:pt x="31745" y="840"/>
                    </a:cubicBezTo>
                    <a:close/>
                    <a:moveTo>
                      <a:pt x="3156" y="15904"/>
                    </a:moveTo>
                    <a:cubicBezTo>
                      <a:pt x="3168" y="16225"/>
                      <a:pt x="3192" y="16547"/>
                      <a:pt x="3227" y="16868"/>
                    </a:cubicBezTo>
                    <a:cubicBezTo>
                      <a:pt x="3013" y="17011"/>
                      <a:pt x="2799" y="17166"/>
                      <a:pt x="2584" y="17309"/>
                    </a:cubicBezTo>
                    <a:cubicBezTo>
                      <a:pt x="2180" y="17583"/>
                      <a:pt x="1799" y="17892"/>
                      <a:pt x="1418" y="18202"/>
                    </a:cubicBezTo>
                    <a:cubicBezTo>
                      <a:pt x="1430" y="17940"/>
                      <a:pt x="1441" y="17678"/>
                      <a:pt x="1453" y="17416"/>
                    </a:cubicBezTo>
                    <a:cubicBezTo>
                      <a:pt x="1811" y="17106"/>
                      <a:pt x="2180" y="16797"/>
                      <a:pt x="2525" y="16475"/>
                    </a:cubicBezTo>
                    <a:cubicBezTo>
                      <a:pt x="2739" y="16285"/>
                      <a:pt x="2954" y="16106"/>
                      <a:pt x="3156" y="15904"/>
                    </a:cubicBezTo>
                    <a:close/>
                    <a:moveTo>
                      <a:pt x="33922" y="17523"/>
                    </a:moveTo>
                    <a:cubicBezTo>
                      <a:pt x="34184" y="17523"/>
                      <a:pt x="34457" y="17535"/>
                      <a:pt x="34731" y="17547"/>
                    </a:cubicBezTo>
                    <a:cubicBezTo>
                      <a:pt x="34565" y="17678"/>
                      <a:pt x="34398" y="17833"/>
                      <a:pt x="34243" y="17964"/>
                    </a:cubicBezTo>
                    <a:cubicBezTo>
                      <a:pt x="33946" y="18214"/>
                      <a:pt x="33648" y="18464"/>
                      <a:pt x="33350" y="18726"/>
                    </a:cubicBezTo>
                    <a:cubicBezTo>
                      <a:pt x="33267" y="18722"/>
                      <a:pt x="33184" y="18721"/>
                      <a:pt x="33101" y="18721"/>
                    </a:cubicBezTo>
                    <a:cubicBezTo>
                      <a:pt x="32875" y="18721"/>
                      <a:pt x="32648" y="18732"/>
                      <a:pt x="32422" y="18749"/>
                    </a:cubicBezTo>
                    <a:cubicBezTo>
                      <a:pt x="32624" y="18595"/>
                      <a:pt x="32826" y="18428"/>
                      <a:pt x="33029" y="18273"/>
                    </a:cubicBezTo>
                    <a:cubicBezTo>
                      <a:pt x="33326" y="18035"/>
                      <a:pt x="33660" y="17797"/>
                      <a:pt x="33922" y="17523"/>
                    </a:cubicBezTo>
                    <a:close/>
                    <a:moveTo>
                      <a:pt x="35446" y="17559"/>
                    </a:moveTo>
                    <a:cubicBezTo>
                      <a:pt x="34981" y="17940"/>
                      <a:pt x="34565" y="18368"/>
                      <a:pt x="34136" y="18773"/>
                    </a:cubicBezTo>
                    <a:cubicBezTo>
                      <a:pt x="33993" y="18761"/>
                      <a:pt x="33850" y="18737"/>
                      <a:pt x="33707" y="18737"/>
                    </a:cubicBezTo>
                    <a:cubicBezTo>
                      <a:pt x="33946" y="18547"/>
                      <a:pt x="34196" y="18356"/>
                      <a:pt x="34434" y="18154"/>
                    </a:cubicBezTo>
                    <a:cubicBezTo>
                      <a:pt x="34672" y="17964"/>
                      <a:pt x="34922" y="17773"/>
                      <a:pt x="35148" y="17559"/>
                    </a:cubicBezTo>
                    <a:close/>
                    <a:moveTo>
                      <a:pt x="33588" y="17511"/>
                    </a:moveTo>
                    <a:lnTo>
                      <a:pt x="33588" y="17511"/>
                    </a:lnTo>
                    <a:cubicBezTo>
                      <a:pt x="33350" y="17678"/>
                      <a:pt x="33136" y="17868"/>
                      <a:pt x="32922" y="18047"/>
                    </a:cubicBezTo>
                    <a:cubicBezTo>
                      <a:pt x="32624" y="18285"/>
                      <a:pt x="32326" y="18523"/>
                      <a:pt x="32041" y="18773"/>
                    </a:cubicBezTo>
                    <a:cubicBezTo>
                      <a:pt x="31707" y="18797"/>
                      <a:pt x="31398" y="18809"/>
                      <a:pt x="31112" y="18821"/>
                    </a:cubicBezTo>
                    <a:lnTo>
                      <a:pt x="30945" y="18821"/>
                    </a:lnTo>
                    <a:cubicBezTo>
                      <a:pt x="31219" y="18595"/>
                      <a:pt x="31505" y="18380"/>
                      <a:pt x="31779" y="18154"/>
                    </a:cubicBezTo>
                    <a:cubicBezTo>
                      <a:pt x="32029" y="17952"/>
                      <a:pt x="32302" y="17749"/>
                      <a:pt x="32552" y="17535"/>
                    </a:cubicBezTo>
                    <a:cubicBezTo>
                      <a:pt x="32898" y="17523"/>
                      <a:pt x="33243" y="17523"/>
                      <a:pt x="33588" y="17511"/>
                    </a:cubicBezTo>
                    <a:close/>
                    <a:moveTo>
                      <a:pt x="32124" y="17535"/>
                    </a:moveTo>
                    <a:lnTo>
                      <a:pt x="32124" y="17535"/>
                    </a:lnTo>
                    <a:cubicBezTo>
                      <a:pt x="31981" y="17666"/>
                      <a:pt x="31838" y="17797"/>
                      <a:pt x="31683" y="17916"/>
                    </a:cubicBezTo>
                    <a:cubicBezTo>
                      <a:pt x="31338" y="18214"/>
                      <a:pt x="30981" y="18523"/>
                      <a:pt x="30636" y="18821"/>
                    </a:cubicBezTo>
                    <a:cubicBezTo>
                      <a:pt x="30302" y="18833"/>
                      <a:pt x="29957" y="18833"/>
                      <a:pt x="29624" y="18845"/>
                    </a:cubicBezTo>
                    <a:cubicBezTo>
                      <a:pt x="30016" y="18535"/>
                      <a:pt x="30409" y="18225"/>
                      <a:pt x="30802" y="17904"/>
                    </a:cubicBezTo>
                    <a:cubicBezTo>
                      <a:pt x="30945" y="17785"/>
                      <a:pt x="31100" y="17666"/>
                      <a:pt x="31243" y="17547"/>
                    </a:cubicBezTo>
                    <a:cubicBezTo>
                      <a:pt x="31540" y="17547"/>
                      <a:pt x="31826" y="17547"/>
                      <a:pt x="32124" y="17535"/>
                    </a:cubicBezTo>
                    <a:close/>
                    <a:moveTo>
                      <a:pt x="30838" y="17559"/>
                    </a:moveTo>
                    <a:cubicBezTo>
                      <a:pt x="30778" y="17618"/>
                      <a:pt x="30707" y="17678"/>
                      <a:pt x="30636" y="17737"/>
                    </a:cubicBezTo>
                    <a:cubicBezTo>
                      <a:pt x="30231" y="18071"/>
                      <a:pt x="29838" y="18428"/>
                      <a:pt x="29445" y="18773"/>
                    </a:cubicBezTo>
                    <a:cubicBezTo>
                      <a:pt x="29421" y="18797"/>
                      <a:pt x="29409" y="18821"/>
                      <a:pt x="29421" y="18845"/>
                    </a:cubicBezTo>
                    <a:cubicBezTo>
                      <a:pt x="29147" y="18845"/>
                      <a:pt x="28862" y="18856"/>
                      <a:pt x="28588" y="18856"/>
                    </a:cubicBezTo>
                    <a:cubicBezTo>
                      <a:pt x="28838" y="18606"/>
                      <a:pt x="29088" y="18368"/>
                      <a:pt x="29362" y="18130"/>
                    </a:cubicBezTo>
                    <a:cubicBezTo>
                      <a:pt x="29600" y="17940"/>
                      <a:pt x="29862" y="17761"/>
                      <a:pt x="30124" y="17571"/>
                    </a:cubicBezTo>
                    <a:cubicBezTo>
                      <a:pt x="30362" y="17571"/>
                      <a:pt x="30600" y="17559"/>
                      <a:pt x="30838" y="17559"/>
                    </a:cubicBezTo>
                    <a:close/>
                    <a:moveTo>
                      <a:pt x="29635" y="17571"/>
                    </a:moveTo>
                    <a:lnTo>
                      <a:pt x="29635" y="17571"/>
                    </a:lnTo>
                    <a:cubicBezTo>
                      <a:pt x="29159" y="17952"/>
                      <a:pt x="28731" y="18416"/>
                      <a:pt x="28338" y="18868"/>
                    </a:cubicBezTo>
                    <a:cubicBezTo>
                      <a:pt x="27992" y="18868"/>
                      <a:pt x="27647" y="18868"/>
                      <a:pt x="27302" y="18880"/>
                    </a:cubicBezTo>
                    <a:cubicBezTo>
                      <a:pt x="27838" y="18464"/>
                      <a:pt x="28385" y="18047"/>
                      <a:pt x="28873" y="17594"/>
                    </a:cubicBezTo>
                    <a:cubicBezTo>
                      <a:pt x="28945" y="17583"/>
                      <a:pt x="29016" y="17583"/>
                      <a:pt x="29088" y="17583"/>
                    </a:cubicBezTo>
                    <a:cubicBezTo>
                      <a:pt x="29266" y="17583"/>
                      <a:pt x="29457" y="17583"/>
                      <a:pt x="29635" y="17571"/>
                    </a:cubicBezTo>
                    <a:close/>
                    <a:moveTo>
                      <a:pt x="28421" y="17594"/>
                    </a:moveTo>
                    <a:lnTo>
                      <a:pt x="28421" y="17594"/>
                    </a:lnTo>
                    <a:cubicBezTo>
                      <a:pt x="27921" y="17999"/>
                      <a:pt x="27445" y="18464"/>
                      <a:pt x="26968" y="18880"/>
                    </a:cubicBezTo>
                    <a:cubicBezTo>
                      <a:pt x="26849" y="18892"/>
                      <a:pt x="26730" y="18892"/>
                      <a:pt x="26611" y="18892"/>
                    </a:cubicBezTo>
                    <a:cubicBezTo>
                      <a:pt x="26385" y="18892"/>
                      <a:pt x="26159" y="18904"/>
                      <a:pt x="25921" y="18904"/>
                    </a:cubicBezTo>
                    <a:cubicBezTo>
                      <a:pt x="26195" y="18678"/>
                      <a:pt x="26456" y="18452"/>
                      <a:pt x="26730" y="18237"/>
                    </a:cubicBezTo>
                    <a:cubicBezTo>
                      <a:pt x="26992" y="18023"/>
                      <a:pt x="27266" y="17833"/>
                      <a:pt x="27540" y="17618"/>
                    </a:cubicBezTo>
                    <a:cubicBezTo>
                      <a:pt x="27838" y="17606"/>
                      <a:pt x="28123" y="17606"/>
                      <a:pt x="28421" y="17594"/>
                    </a:cubicBezTo>
                    <a:close/>
                    <a:moveTo>
                      <a:pt x="36648" y="17487"/>
                    </a:moveTo>
                    <a:lnTo>
                      <a:pt x="36648" y="17487"/>
                    </a:lnTo>
                    <a:cubicBezTo>
                      <a:pt x="36422" y="17654"/>
                      <a:pt x="36208" y="17844"/>
                      <a:pt x="35993" y="17987"/>
                    </a:cubicBezTo>
                    <a:cubicBezTo>
                      <a:pt x="35577" y="18297"/>
                      <a:pt x="35160" y="18630"/>
                      <a:pt x="34708" y="18904"/>
                    </a:cubicBezTo>
                    <a:cubicBezTo>
                      <a:pt x="34624" y="18868"/>
                      <a:pt x="34529" y="18856"/>
                      <a:pt x="34446" y="18833"/>
                    </a:cubicBezTo>
                    <a:cubicBezTo>
                      <a:pt x="34934" y="18428"/>
                      <a:pt x="35422" y="18011"/>
                      <a:pt x="35851" y="17559"/>
                    </a:cubicBezTo>
                    <a:cubicBezTo>
                      <a:pt x="36124" y="17547"/>
                      <a:pt x="36398" y="17535"/>
                      <a:pt x="36648" y="17487"/>
                    </a:cubicBezTo>
                    <a:close/>
                    <a:moveTo>
                      <a:pt x="27135" y="17618"/>
                    </a:moveTo>
                    <a:lnTo>
                      <a:pt x="27135" y="17618"/>
                    </a:lnTo>
                    <a:cubicBezTo>
                      <a:pt x="26968" y="17761"/>
                      <a:pt x="26814" y="17892"/>
                      <a:pt x="26659" y="18023"/>
                    </a:cubicBezTo>
                    <a:cubicBezTo>
                      <a:pt x="26314" y="18309"/>
                      <a:pt x="25992" y="18606"/>
                      <a:pt x="25659" y="18904"/>
                    </a:cubicBezTo>
                    <a:cubicBezTo>
                      <a:pt x="25361" y="18916"/>
                      <a:pt x="25052" y="18916"/>
                      <a:pt x="24754" y="18928"/>
                    </a:cubicBezTo>
                    <a:cubicBezTo>
                      <a:pt x="24992" y="18690"/>
                      <a:pt x="25230" y="18452"/>
                      <a:pt x="25468" y="18225"/>
                    </a:cubicBezTo>
                    <a:cubicBezTo>
                      <a:pt x="25683" y="18023"/>
                      <a:pt x="25921" y="17833"/>
                      <a:pt x="26147" y="17642"/>
                    </a:cubicBezTo>
                    <a:cubicBezTo>
                      <a:pt x="26468" y="17630"/>
                      <a:pt x="26802" y="17630"/>
                      <a:pt x="27135" y="17618"/>
                    </a:cubicBezTo>
                    <a:close/>
                    <a:moveTo>
                      <a:pt x="25742" y="17642"/>
                    </a:moveTo>
                    <a:lnTo>
                      <a:pt x="25742" y="17642"/>
                    </a:lnTo>
                    <a:cubicBezTo>
                      <a:pt x="25623" y="17761"/>
                      <a:pt x="25492" y="17880"/>
                      <a:pt x="25373" y="17999"/>
                    </a:cubicBezTo>
                    <a:cubicBezTo>
                      <a:pt x="25063" y="18297"/>
                      <a:pt x="24766" y="18606"/>
                      <a:pt x="24468" y="18928"/>
                    </a:cubicBezTo>
                    <a:cubicBezTo>
                      <a:pt x="24230" y="18940"/>
                      <a:pt x="24004" y="18940"/>
                      <a:pt x="23766" y="18952"/>
                    </a:cubicBezTo>
                    <a:cubicBezTo>
                      <a:pt x="23992" y="18678"/>
                      <a:pt x="24230" y="18404"/>
                      <a:pt x="24480" y="18154"/>
                    </a:cubicBezTo>
                    <a:cubicBezTo>
                      <a:pt x="24647" y="17987"/>
                      <a:pt x="24825" y="17833"/>
                      <a:pt x="25004" y="17666"/>
                    </a:cubicBezTo>
                    <a:cubicBezTo>
                      <a:pt x="25254" y="17654"/>
                      <a:pt x="25504" y="17654"/>
                      <a:pt x="25742" y="17642"/>
                    </a:cubicBezTo>
                    <a:close/>
                    <a:moveTo>
                      <a:pt x="24575" y="17666"/>
                    </a:moveTo>
                    <a:lnTo>
                      <a:pt x="24575" y="17666"/>
                    </a:lnTo>
                    <a:cubicBezTo>
                      <a:pt x="24480" y="17761"/>
                      <a:pt x="24385" y="17868"/>
                      <a:pt x="24290" y="17964"/>
                    </a:cubicBezTo>
                    <a:cubicBezTo>
                      <a:pt x="23980" y="18273"/>
                      <a:pt x="23718" y="18606"/>
                      <a:pt x="23456" y="18952"/>
                    </a:cubicBezTo>
                    <a:cubicBezTo>
                      <a:pt x="23147" y="18964"/>
                      <a:pt x="22825" y="18964"/>
                      <a:pt x="22516" y="18976"/>
                    </a:cubicBezTo>
                    <a:cubicBezTo>
                      <a:pt x="22754" y="18737"/>
                      <a:pt x="22980" y="18511"/>
                      <a:pt x="23206" y="18273"/>
                    </a:cubicBezTo>
                    <a:cubicBezTo>
                      <a:pt x="23397" y="18083"/>
                      <a:pt x="23599" y="17892"/>
                      <a:pt x="23766" y="17678"/>
                    </a:cubicBezTo>
                    <a:cubicBezTo>
                      <a:pt x="24040" y="17678"/>
                      <a:pt x="24313" y="17678"/>
                      <a:pt x="24575" y="17666"/>
                    </a:cubicBezTo>
                    <a:close/>
                    <a:moveTo>
                      <a:pt x="23385" y="17690"/>
                    </a:moveTo>
                    <a:cubicBezTo>
                      <a:pt x="23266" y="17821"/>
                      <a:pt x="23135" y="17952"/>
                      <a:pt x="23016" y="18083"/>
                    </a:cubicBezTo>
                    <a:cubicBezTo>
                      <a:pt x="22718" y="18368"/>
                      <a:pt x="22444" y="18678"/>
                      <a:pt x="22158" y="18976"/>
                    </a:cubicBezTo>
                    <a:cubicBezTo>
                      <a:pt x="21896" y="18987"/>
                      <a:pt x="21634" y="18987"/>
                      <a:pt x="21373" y="18987"/>
                    </a:cubicBezTo>
                    <a:cubicBezTo>
                      <a:pt x="21587" y="18773"/>
                      <a:pt x="21801" y="18559"/>
                      <a:pt x="22015" y="18333"/>
                    </a:cubicBezTo>
                    <a:cubicBezTo>
                      <a:pt x="22218" y="18130"/>
                      <a:pt x="22432" y="17928"/>
                      <a:pt x="22623" y="17702"/>
                    </a:cubicBezTo>
                    <a:cubicBezTo>
                      <a:pt x="22873" y="17702"/>
                      <a:pt x="23135" y="17690"/>
                      <a:pt x="23385" y="17690"/>
                    </a:cubicBezTo>
                    <a:close/>
                    <a:moveTo>
                      <a:pt x="22265" y="17713"/>
                    </a:moveTo>
                    <a:cubicBezTo>
                      <a:pt x="21801" y="18071"/>
                      <a:pt x="21420" y="18571"/>
                      <a:pt x="21063" y="18999"/>
                    </a:cubicBezTo>
                    <a:cubicBezTo>
                      <a:pt x="20944" y="18999"/>
                      <a:pt x="20813" y="19011"/>
                      <a:pt x="20694" y="19011"/>
                    </a:cubicBezTo>
                    <a:cubicBezTo>
                      <a:pt x="20837" y="18821"/>
                      <a:pt x="20992" y="18630"/>
                      <a:pt x="21158" y="18452"/>
                    </a:cubicBezTo>
                    <a:cubicBezTo>
                      <a:pt x="21396" y="18202"/>
                      <a:pt x="21694" y="17987"/>
                      <a:pt x="21908" y="17713"/>
                    </a:cubicBezTo>
                    <a:close/>
                    <a:moveTo>
                      <a:pt x="21634" y="17725"/>
                    </a:moveTo>
                    <a:cubicBezTo>
                      <a:pt x="21373" y="17880"/>
                      <a:pt x="21146" y="18118"/>
                      <a:pt x="20956" y="18333"/>
                    </a:cubicBezTo>
                    <a:cubicBezTo>
                      <a:pt x="20753" y="18547"/>
                      <a:pt x="20563" y="18773"/>
                      <a:pt x="20396" y="19011"/>
                    </a:cubicBezTo>
                    <a:cubicBezTo>
                      <a:pt x="20087" y="19023"/>
                      <a:pt x="19777" y="19035"/>
                      <a:pt x="19456" y="19035"/>
                    </a:cubicBezTo>
                    <a:cubicBezTo>
                      <a:pt x="19860" y="18630"/>
                      <a:pt x="20241" y="18214"/>
                      <a:pt x="20515" y="17737"/>
                    </a:cubicBezTo>
                    <a:cubicBezTo>
                      <a:pt x="20896" y="17737"/>
                      <a:pt x="21265" y="17725"/>
                      <a:pt x="21634" y="17725"/>
                    </a:cubicBezTo>
                    <a:close/>
                    <a:moveTo>
                      <a:pt x="20325" y="17749"/>
                    </a:moveTo>
                    <a:cubicBezTo>
                      <a:pt x="19860" y="18118"/>
                      <a:pt x="19468" y="18583"/>
                      <a:pt x="19098" y="19047"/>
                    </a:cubicBezTo>
                    <a:cubicBezTo>
                      <a:pt x="18717" y="19059"/>
                      <a:pt x="18336" y="19059"/>
                      <a:pt x="17955" y="19071"/>
                    </a:cubicBezTo>
                    <a:cubicBezTo>
                      <a:pt x="18158" y="18821"/>
                      <a:pt x="18360" y="18583"/>
                      <a:pt x="18563" y="18345"/>
                    </a:cubicBezTo>
                    <a:cubicBezTo>
                      <a:pt x="18741" y="18154"/>
                      <a:pt x="18932" y="17964"/>
                      <a:pt x="19087" y="17761"/>
                    </a:cubicBezTo>
                    <a:cubicBezTo>
                      <a:pt x="19503" y="17761"/>
                      <a:pt x="19908" y="17749"/>
                      <a:pt x="20325" y="17749"/>
                    </a:cubicBezTo>
                    <a:close/>
                    <a:moveTo>
                      <a:pt x="18753" y="17773"/>
                    </a:moveTo>
                    <a:cubicBezTo>
                      <a:pt x="18598" y="17940"/>
                      <a:pt x="18455" y="18106"/>
                      <a:pt x="18313" y="18273"/>
                    </a:cubicBezTo>
                    <a:cubicBezTo>
                      <a:pt x="18098" y="18535"/>
                      <a:pt x="17896" y="18809"/>
                      <a:pt x="17693" y="19083"/>
                    </a:cubicBezTo>
                    <a:cubicBezTo>
                      <a:pt x="17503" y="19083"/>
                      <a:pt x="17312" y="19083"/>
                      <a:pt x="17134" y="19095"/>
                    </a:cubicBezTo>
                    <a:cubicBezTo>
                      <a:pt x="17301" y="18904"/>
                      <a:pt x="17467" y="18714"/>
                      <a:pt x="17634" y="18511"/>
                    </a:cubicBezTo>
                    <a:cubicBezTo>
                      <a:pt x="17836" y="18285"/>
                      <a:pt x="18051" y="18047"/>
                      <a:pt x="18194" y="17785"/>
                    </a:cubicBezTo>
                    <a:cubicBezTo>
                      <a:pt x="18360" y="17785"/>
                      <a:pt x="18539" y="17773"/>
                      <a:pt x="18706" y="17773"/>
                    </a:cubicBezTo>
                    <a:close/>
                    <a:moveTo>
                      <a:pt x="17920" y="17785"/>
                    </a:moveTo>
                    <a:cubicBezTo>
                      <a:pt x="17741" y="17952"/>
                      <a:pt x="17586" y="18142"/>
                      <a:pt x="17443" y="18321"/>
                    </a:cubicBezTo>
                    <a:cubicBezTo>
                      <a:pt x="17217" y="18571"/>
                      <a:pt x="17015" y="18833"/>
                      <a:pt x="16801" y="19095"/>
                    </a:cubicBezTo>
                    <a:cubicBezTo>
                      <a:pt x="16610" y="19107"/>
                      <a:pt x="16420" y="19107"/>
                      <a:pt x="16229" y="19118"/>
                    </a:cubicBezTo>
                    <a:lnTo>
                      <a:pt x="16062" y="19118"/>
                    </a:lnTo>
                    <a:cubicBezTo>
                      <a:pt x="16253" y="18904"/>
                      <a:pt x="16455" y="18690"/>
                      <a:pt x="16658" y="18475"/>
                    </a:cubicBezTo>
                    <a:cubicBezTo>
                      <a:pt x="16848" y="18261"/>
                      <a:pt x="17062" y="18047"/>
                      <a:pt x="17217" y="17797"/>
                    </a:cubicBezTo>
                    <a:cubicBezTo>
                      <a:pt x="17455" y="17797"/>
                      <a:pt x="17682" y="17785"/>
                      <a:pt x="17920" y="17785"/>
                    </a:cubicBezTo>
                    <a:close/>
                    <a:moveTo>
                      <a:pt x="16872" y="17797"/>
                    </a:moveTo>
                    <a:lnTo>
                      <a:pt x="16872" y="17797"/>
                    </a:lnTo>
                    <a:cubicBezTo>
                      <a:pt x="16705" y="17964"/>
                      <a:pt x="16550" y="18154"/>
                      <a:pt x="16408" y="18321"/>
                    </a:cubicBezTo>
                    <a:cubicBezTo>
                      <a:pt x="16169" y="18583"/>
                      <a:pt x="15943" y="18856"/>
                      <a:pt x="15717" y="19130"/>
                    </a:cubicBezTo>
                    <a:cubicBezTo>
                      <a:pt x="15360" y="19142"/>
                      <a:pt x="15003" y="19142"/>
                      <a:pt x="14657" y="19154"/>
                    </a:cubicBezTo>
                    <a:cubicBezTo>
                      <a:pt x="14836" y="18976"/>
                      <a:pt x="15026" y="18809"/>
                      <a:pt x="15217" y="18630"/>
                    </a:cubicBezTo>
                    <a:cubicBezTo>
                      <a:pt x="15503" y="18368"/>
                      <a:pt x="15824" y="18106"/>
                      <a:pt x="16098" y="17821"/>
                    </a:cubicBezTo>
                    <a:cubicBezTo>
                      <a:pt x="16348" y="17809"/>
                      <a:pt x="16610" y="17809"/>
                      <a:pt x="16872" y="17797"/>
                    </a:cubicBezTo>
                    <a:close/>
                    <a:moveTo>
                      <a:pt x="3275" y="17202"/>
                    </a:moveTo>
                    <a:cubicBezTo>
                      <a:pt x="3299" y="17344"/>
                      <a:pt x="3311" y="17475"/>
                      <a:pt x="3335" y="17618"/>
                    </a:cubicBezTo>
                    <a:cubicBezTo>
                      <a:pt x="3323" y="17654"/>
                      <a:pt x="3323" y="17690"/>
                      <a:pt x="3323" y="17725"/>
                    </a:cubicBezTo>
                    <a:cubicBezTo>
                      <a:pt x="2906" y="17904"/>
                      <a:pt x="2525" y="18261"/>
                      <a:pt x="2180" y="18511"/>
                    </a:cubicBezTo>
                    <a:cubicBezTo>
                      <a:pt x="1894" y="18726"/>
                      <a:pt x="1596" y="18952"/>
                      <a:pt x="1299" y="19166"/>
                    </a:cubicBezTo>
                    <a:cubicBezTo>
                      <a:pt x="1334" y="18928"/>
                      <a:pt x="1370" y="18690"/>
                      <a:pt x="1394" y="18452"/>
                    </a:cubicBezTo>
                    <a:cubicBezTo>
                      <a:pt x="1858" y="18118"/>
                      <a:pt x="2323" y="17785"/>
                      <a:pt x="2811" y="17475"/>
                    </a:cubicBezTo>
                    <a:cubicBezTo>
                      <a:pt x="2954" y="17380"/>
                      <a:pt x="3120" y="17297"/>
                      <a:pt x="3275" y="17202"/>
                    </a:cubicBezTo>
                    <a:close/>
                    <a:moveTo>
                      <a:pt x="15788" y="17821"/>
                    </a:moveTo>
                    <a:cubicBezTo>
                      <a:pt x="15253" y="18166"/>
                      <a:pt x="14776" y="18678"/>
                      <a:pt x="14348" y="19166"/>
                    </a:cubicBezTo>
                    <a:cubicBezTo>
                      <a:pt x="14145" y="19166"/>
                      <a:pt x="13943" y="19178"/>
                      <a:pt x="13741" y="19178"/>
                    </a:cubicBezTo>
                    <a:cubicBezTo>
                      <a:pt x="13943" y="18987"/>
                      <a:pt x="14145" y="18797"/>
                      <a:pt x="14348" y="18595"/>
                    </a:cubicBezTo>
                    <a:cubicBezTo>
                      <a:pt x="14610" y="18345"/>
                      <a:pt x="14907" y="18106"/>
                      <a:pt x="15146" y="17833"/>
                    </a:cubicBezTo>
                    <a:cubicBezTo>
                      <a:pt x="15360" y="17821"/>
                      <a:pt x="15574" y="17821"/>
                      <a:pt x="15788" y="17821"/>
                    </a:cubicBezTo>
                    <a:close/>
                    <a:moveTo>
                      <a:pt x="14800" y="17833"/>
                    </a:moveTo>
                    <a:lnTo>
                      <a:pt x="14800" y="17833"/>
                    </a:lnTo>
                    <a:cubicBezTo>
                      <a:pt x="14264" y="18202"/>
                      <a:pt x="13800" y="18714"/>
                      <a:pt x="13372" y="19190"/>
                    </a:cubicBezTo>
                    <a:cubicBezTo>
                      <a:pt x="12967" y="19202"/>
                      <a:pt x="12574" y="19214"/>
                      <a:pt x="12169" y="19226"/>
                    </a:cubicBezTo>
                    <a:cubicBezTo>
                      <a:pt x="12693" y="18797"/>
                      <a:pt x="13264" y="18356"/>
                      <a:pt x="13693" y="17844"/>
                    </a:cubicBezTo>
                    <a:cubicBezTo>
                      <a:pt x="14062" y="17844"/>
                      <a:pt x="14431" y="17844"/>
                      <a:pt x="14800" y="17833"/>
                    </a:cubicBezTo>
                    <a:close/>
                    <a:moveTo>
                      <a:pt x="13312" y="17856"/>
                    </a:moveTo>
                    <a:cubicBezTo>
                      <a:pt x="12788" y="18261"/>
                      <a:pt x="12312" y="18773"/>
                      <a:pt x="11848" y="19237"/>
                    </a:cubicBezTo>
                    <a:cubicBezTo>
                      <a:pt x="11550" y="19249"/>
                      <a:pt x="11252" y="19261"/>
                      <a:pt x="10955" y="19261"/>
                    </a:cubicBezTo>
                    <a:cubicBezTo>
                      <a:pt x="11467" y="18833"/>
                      <a:pt x="12014" y="18380"/>
                      <a:pt x="12431" y="17868"/>
                    </a:cubicBezTo>
                    <a:cubicBezTo>
                      <a:pt x="12729" y="17856"/>
                      <a:pt x="13014" y="17856"/>
                      <a:pt x="13312" y="17856"/>
                    </a:cubicBezTo>
                    <a:close/>
                    <a:moveTo>
                      <a:pt x="12026" y="17868"/>
                    </a:moveTo>
                    <a:cubicBezTo>
                      <a:pt x="11502" y="18285"/>
                      <a:pt x="11038" y="18809"/>
                      <a:pt x="10574" y="19273"/>
                    </a:cubicBezTo>
                    <a:cubicBezTo>
                      <a:pt x="10204" y="19285"/>
                      <a:pt x="9835" y="19297"/>
                      <a:pt x="9466" y="19309"/>
                    </a:cubicBezTo>
                    <a:cubicBezTo>
                      <a:pt x="9704" y="19118"/>
                      <a:pt x="9943" y="18928"/>
                      <a:pt x="10181" y="18749"/>
                    </a:cubicBezTo>
                    <a:cubicBezTo>
                      <a:pt x="10550" y="18464"/>
                      <a:pt x="10966" y="18225"/>
                      <a:pt x="11300" y="17904"/>
                    </a:cubicBezTo>
                    <a:cubicBezTo>
                      <a:pt x="11312" y="17892"/>
                      <a:pt x="11312" y="17892"/>
                      <a:pt x="11312" y="17880"/>
                    </a:cubicBezTo>
                    <a:cubicBezTo>
                      <a:pt x="11550" y="17880"/>
                      <a:pt x="11788" y="17868"/>
                      <a:pt x="12026" y="17868"/>
                    </a:cubicBezTo>
                    <a:close/>
                    <a:moveTo>
                      <a:pt x="11026" y="17880"/>
                    </a:moveTo>
                    <a:lnTo>
                      <a:pt x="11026" y="17880"/>
                    </a:lnTo>
                    <a:cubicBezTo>
                      <a:pt x="10324" y="18190"/>
                      <a:pt x="9681" y="18773"/>
                      <a:pt x="9121" y="19321"/>
                    </a:cubicBezTo>
                    <a:cubicBezTo>
                      <a:pt x="8883" y="19333"/>
                      <a:pt x="8633" y="19345"/>
                      <a:pt x="8395" y="19357"/>
                    </a:cubicBezTo>
                    <a:cubicBezTo>
                      <a:pt x="8514" y="19249"/>
                      <a:pt x="8645" y="19142"/>
                      <a:pt x="8764" y="19035"/>
                    </a:cubicBezTo>
                    <a:cubicBezTo>
                      <a:pt x="9157" y="18714"/>
                      <a:pt x="9597" y="18404"/>
                      <a:pt x="9919" y="18011"/>
                    </a:cubicBezTo>
                    <a:cubicBezTo>
                      <a:pt x="9958" y="17972"/>
                      <a:pt x="9932" y="17907"/>
                      <a:pt x="9881" y="17907"/>
                    </a:cubicBezTo>
                    <a:cubicBezTo>
                      <a:pt x="9871" y="17907"/>
                      <a:pt x="9859" y="17910"/>
                      <a:pt x="9847" y="17916"/>
                    </a:cubicBezTo>
                    <a:cubicBezTo>
                      <a:pt x="9169" y="18237"/>
                      <a:pt x="8573" y="18809"/>
                      <a:pt x="8014" y="19368"/>
                    </a:cubicBezTo>
                    <a:cubicBezTo>
                      <a:pt x="7537" y="19380"/>
                      <a:pt x="7073" y="19404"/>
                      <a:pt x="6597" y="19428"/>
                    </a:cubicBezTo>
                    <a:cubicBezTo>
                      <a:pt x="6823" y="19214"/>
                      <a:pt x="7061" y="19023"/>
                      <a:pt x="7287" y="18821"/>
                    </a:cubicBezTo>
                    <a:cubicBezTo>
                      <a:pt x="7657" y="18511"/>
                      <a:pt x="8085" y="18249"/>
                      <a:pt x="8430" y="17904"/>
                    </a:cubicBezTo>
                    <a:cubicBezTo>
                      <a:pt x="9288" y="17892"/>
                      <a:pt x="10157" y="17892"/>
                      <a:pt x="11026" y="17880"/>
                    </a:cubicBezTo>
                    <a:close/>
                    <a:moveTo>
                      <a:pt x="8073" y="17904"/>
                    </a:moveTo>
                    <a:cubicBezTo>
                      <a:pt x="7776" y="18083"/>
                      <a:pt x="7514" y="18321"/>
                      <a:pt x="7252" y="18547"/>
                    </a:cubicBezTo>
                    <a:cubicBezTo>
                      <a:pt x="6918" y="18821"/>
                      <a:pt x="6609" y="19118"/>
                      <a:pt x="6311" y="19440"/>
                    </a:cubicBezTo>
                    <a:cubicBezTo>
                      <a:pt x="5906" y="19452"/>
                      <a:pt x="5490" y="19464"/>
                      <a:pt x="5085" y="19487"/>
                    </a:cubicBezTo>
                    <a:cubicBezTo>
                      <a:pt x="5335" y="19249"/>
                      <a:pt x="5585" y="19011"/>
                      <a:pt x="5847" y="18785"/>
                    </a:cubicBezTo>
                    <a:cubicBezTo>
                      <a:pt x="6192" y="18499"/>
                      <a:pt x="6573" y="18225"/>
                      <a:pt x="6895" y="17904"/>
                    </a:cubicBezTo>
                    <a:close/>
                    <a:moveTo>
                      <a:pt x="6561" y="17904"/>
                    </a:moveTo>
                    <a:cubicBezTo>
                      <a:pt x="6275" y="18106"/>
                      <a:pt x="6013" y="18356"/>
                      <a:pt x="5763" y="18583"/>
                    </a:cubicBezTo>
                    <a:cubicBezTo>
                      <a:pt x="5442" y="18880"/>
                      <a:pt x="5132" y="19190"/>
                      <a:pt x="4835" y="19499"/>
                    </a:cubicBezTo>
                    <a:cubicBezTo>
                      <a:pt x="4680" y="19499"/>
                      <a:pt x="4525" y="19511"/>
                      <a:pt x="4370" y="19523"/>
                    </a:cubicBezTo>
                    <a:cubicBezTo>
                      <a:pt x="4549" y="19333"/>
                      <a:pt x="4716" y="19142"/>
                      <a:pt x="4894" y="18964"/>
                    </a:cubicBezTo>
                    <a:cubicBezTo>
                      <a:pt x="5204" y="18654"/>
                      <a:pt x="5585" y="18392"/>
                      <a:pt x="5847" y="18035"/>
                    </a:cubicBezTo>
                    <a:cubicBezTo>
                      <a:pt x="5876" y="17996"/>
                      <a:pt x="5834" y="17957"/>
                      <a:pt x="5798" y="17957"/>
                    </a:cubicBezTo>
                    <a:cubicBezTo>
                      <a:pt x="5790" y="17957"/>
                      <a:pt x="5782" y="17959"/>
                      <a:pt x="5775" y="17964"/>
                    </a:cubicBezTo>
                    <a:cubicBezTo>
                      <a:pt x="5371" y="18166"/>
                      <a:pt x="5025" y="18559"/>
                      <a:pt x="4728" y="18892"/>
                    </a:cubicBezTo>
                    <a:cubicBezTo>
                      <a:pt x="4537" y="19095"/>
                      <a:pt x="4358" y="19309"/>
                      <a:pt x="4180" y="19535"/>
                    </a:cubicBezTo>
                    <a:cubicBezTo>
                      <a:pt x="3787" y="19547"/>
                      <a:pt x="3394" y="19571"/>
                      <a:pt x="2989" y="19595"/>
                    </a:cubicBezTo>
                    <a:cubicBezTo>
                      <a:pt x="3323" y="19285"/>
                      <a:pt x="3644" y="18976"/>
                      <a:pt x="3977" y="18666"/>
                    </a:cubicBezTo>
                    <a:cubicBezTo>
                      <a:pt x="4228" y="18416"/>
                      <a:pt x="4513" y="18166"/>
                      <a:pt x="4763" y="17904"/>
                    </a:cubicBezTo>
                    <a:close/>
                    <a:moveTo>
                      <a:pt x="4430" y="17904"/>
                    </a:moveTo>
                    <a:cubicBezTo>
                      <a:pt x="4216" y="18094"/>
                      <a:pt x="4013" y="18309"/>
                      <a:pt x="3823" y="18499"/>
                    </a:cubicBezTo>
                    <a:cubicBezTo>
                      <a:pt x="3442" y="18868"/>
                      <a:pt x="3061" y="19226"/>
                      <a:pt x="2704" y="19607"/>
                    </a:cubicBezTo>
                    <a:cubicBezTo>
                      <a:pt x="2287" y="19630"/>
                      <a:pt x="1882" y="19642"/>
                      <a:pt x="1465" y="19666"/>
                    </a:cubicBezTo>
                    <a:cubicBezTo>
                      <a:pt x="1763" y="19428"/>
                      <a:pt x="2072" y="19190"/>
                      <a:pt x="2382" y="18952"/>
                    </a:cubicBezTo>
                    <a:cubicBezTo>
                      <a:pt x="2775" y="18642"/>
                      <a:pt x="3335" y="18333"/>
                      <a:pt x="3632" y="17904"/>
                    </a:cubicBezTo>
                    <a:close/>
                    <a:moveTo>
                      <a:pt x="32150" y="1"/>
                    </a:moveTo>
                    <a:cubicBezTo>
                      <a:pt x="28068" y="1"/>
                      <a:pt x="23980" y="128"/>
                      <a:pt x="19908" y="223"/>
                    </a:cubicBezTo>
                    <a:cubicBezTo>
                      <a:pt x="16872" y="295"/>
                      <a:pt x="13824" y="354"/>
                      <a:pt x="10788" y="438"/>
                    </a:cubicBezTo>
                    <a:cubicBezTo>
                      <a:pt x="8121" y="521"/>
                      <a:pt x="5311" y="354"/>
                      <a:pt x="2704" y="890"/>
                    </a:cubicBezTo>
                    <a:cubicBezTo>
                      <a:pt x="2584" y="914"/>
                      <a:pt x="2608" y="1057"/>
                      <a:pt x="2704" y="1104"/>
                    </a:cubicBezTo>
                    <a:cubicBezTo>
                      <a:pt x="2334" y="1295"/>
                      <a:pt x="1989" y="1616"/>
                      <a:pt x="1680" y="1842"/>
                    </a:cubicBezTo>
                    <a:cubicBezTo>
                      <a:pt x="1215" y="2176"/>
                      <a:pt x="763" y="2557"/>
                      <a:pt x="251" y="2831"/>
                    </a:cubicBezTo>
                    <a:cubicBezTo>
                      <a:pt x="203" y="2855"/>
                      <a:pt x="167" y="2902"/>
                      <a:pt x="144" y="2950"/>
                    </a:cubicBezTo>
                    <a:cubicBezTo>
                      <a:pt x="72" y="2962"/>
                      <a:pt x="1" y="3009"/>
                      <a:pt x="1" y="3093"/>
                    </a:cubicBezTo>
                    <a:cubicBezTo>
                      <a:pt x="108" y="5926"/>
                      <a:pt x="322" y="8748"/>
                      <a:pt x="429" y="11582"/>
                    </a:cubicBezTo>
                    <a:cubicBezTo>
                      <a:pt x="525" y="14201"/>
                      <a:pt x="108" y="17082"/>
                      <a:pt x="560" y="19642"/>
                    </a:cubicBezTo>
                    <a:cubicBezTo>
                      <a:pt x="572" y="19690"/>
                      <a:pt x="584" y="19738"/>
                      <a:pt x="620" y="19761"/>
                    </a:cubicBezTo>
                    <a:cubicBezTo>
                      <a:pt x="620" y="19785"/>
                      <a:pt x="620" y="19809"/>
                      <a:pt x="620" y="19833"/>
                    </a:cubicBezTo>
                    <a:cubicBezTo>
                      <a:pt x="632" y="19857"/>
                      <a:pt x="644" y="19868"/>
                      <a:pt x="656" y="19892"/>
                    </a:cubicBezTo>
                    <a:cubicBezTo>
                      <a:pt x="691" y="19976"/>
                      <a:pt x="799" y="20023"/>
                      <a:pt x="894" y="20035"/>
                    </a:cubicBezTo>
                    <a:cubicBezTo>
                      <a:pt x="929" y="20071"/>
                      <a:pt x="977" y="20095"/>
                      <a:pt x="1037" y="20095"/>
                    </a:cubicBezTo>
                    <a:cubicBezTo>
                      <a:pt x="1865" y="20101"/>
                      <a:pt x="2693" y="20103"/>
                      <a:pt x="3521" y="20103"/>
                    </a:cubicBezTo>
                    <a:cubicBezTo>
                      <a:pt x="7762" y="20103"/>
                      <a:pt x="11995" y="20033"/>
                      <a:pt x="16229" y="19964"/>
                    </a:cubicBezTo>
                    <a:cubicBezTo>
                      <a:pt x="19694" y="19916"/>
                      <a:pt x="23158" y="19833"/>
                      <a:pt x="26611" y="19785"/>
                    </a:cubicBezTo>
                    <a:cubicBezTo>
                      <a:pt x="28111" y="19749"/>
                      <a:pt x="29612" y="19726"/>
                      <a:pt x="31112" y="19714"/>
                    </a:cubicBezTo>
                    <a:cubicBezTo>
                      <a:pt x="31168" y="19713"/>
                      <a:pt x="31225" y="19712"/>
                      <a:pt x="31283" y="19712"/>
                    </a:cubicBezTo>
                    <a:cubicBezTo>
                      <a:pt x="31843" y="19712"/>
                      <a:pt x="32481" y="19762"/>
                      <a:pt x="33106" y="19762"/>
                    </a:cubicBezTo>
                    <a:cubicBezTo>
                      <a:pt x="33720" y="19762"/>
                      <a:pt x="34322" y="19714"/>
                      <a:pt x="34827" y="19523"/>
                    </a:cubicBezTo>
                    <a:cubicBezTo>
                      <a:pt x="34910" y="19487"/>
                      <a:pt x="34981" y="19416"/>
                      <a:pt x="35005" y="19345"/>
                    </a:cubicBezTo>
                    <a:cubicBezTo>
                      <a:pt x="35410" y="19047"/>
                      <a:pt x="35791" y="18726"/>
                      <a:pt x="36196" y="18416"/>
                    </a:cubicBezTo>
                    <a:cubicBezTo>
                      <a:pt x="36541" y="18154"/>
                      <a:pt x="37005" y="17880"/>
                      <a:pt x="37315" y="17535"/>
                    </a:cubicBezTo>
                    <a:cubicBezTo>
                      <a:pt x="37470" y="17535"/>
                      <a:pt x="37636" y="17428"/>
                      <a:pt x="37648" y="17225"/>
                    </a:cubicBezTo>
                    <a:cubicBezTo>
                      <a:pt x="37898" y="14463"/>
                      <a:pt x="38053" y="11689"/>
                      <a:pt x="38244" y="8915"/>
                    </a:cubicBezTo>
                    <a:cubicBezTo>
                      <a:pt x="38422" y="6176"/>
                      <a:pt x="38720" y="3366"/>
                      <a:pt x="38637" y="616"/>
                    </a:cubicBezTo>
                    <a:cubicBezTo>
                      <a:pt x="38637" y="592"/>
                      <a:pt x="38625" y="580"/>
                      <a:pt x="38625" y="569"/>
                    </a:cubicBezTo>
                    <a:cubicBezTo>
                      <a:pt x="38648" y="366"/>
                      <a:pt x="38541" y="128"/>
                      <a:pt x="38267" y="116"/>
                    </a:cubicBezTo>
                    <a:cubicBezTo>
                      <a:pt x="36232" y="33"/>
                      <a:pt x="34192" y="1"/>
                      <a:pt x="32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18"/>
            <p:cNvGrpSpPr/>
            <p:nvPr/>
          </p:nvGrpSpPr>
          <p:grpSpPr>
            <a:xfrm>
              <a:off x="3555818" y="3450031"/>
              <a:ext cx="1129185" cy="691127"/>
              <a:chOff x="5735639" y="2674494"/>
              <a:chExt cx="932820" cy="691127"/>
            </a:xfrm>
          </p:grpSpPr>
          <p:sp>
            <p:nvSpPr>
              <p:cNvPr id="215" name="Google Shape;215;p18"/>
              <p:cNvSpPr/>
              <p:nvPr/>
            </p:nvSpPr>
            <p:spPr>
              <a:xfrm>
                <a:off x="5855975" y="2725831"/>
                <a:ext cx="763450" cy="550377"/>
              </a:xfrm>
              <a:custGeom>
                <a:rect b="b" l="l" r="r" t="t"/>
                <a:pathLst>
                  <a:path extrusionOk="0" h="18789" w="26063">
                    <a:moveTo>
                      <a:pt x="26063" y="0"/>
                    </a:moveTo>
                    <a:lnTo>
                      <a:pt x="0" y="1143"/>
                    </a:lnTo>
                    <a:cubicBezTo>
                      <a:pt x="0" y="1143"/>
                      <a:pt x="727" y="8204"/>
                      <a:pt x="834" y="11109"/>
                    </a:cubicBezTo>
                    <a:cubicBezTo>
                      <a:pt x="941" y="14014"/>
                      <a:pt x="727" y="18788"/>
                      <a:pt x="727" y="18788"/>
                    </a:cubicBezTo>
                    <a:cubicBezTo>
                      <a:pt x="727" y="18788"/>
                      <a:pt x="9966" y="18693"/>
                      <a:pt x="15371" y="18479"/>
                    </a:cubicBezTo>
                    <a:cubicBezTo>
                      <a:pt x="16425" y="18439"/>
                      <a:pt x="17452" y="18423"/>
                      <a:pt x="18422" y="18423"/>
                    </a:cubicBezTo>
                    <a:cubicBezTo>
                      <a:pt x="22415" y="18423"/>
                      <a:pt x="25444" y="18693"/>
                      <a:pt x="25444" y="18693"/>
                    </a:cubicBezTo>
                    <a:cubicBezTo>
                      <a:pt x="25444" y="18693"/>
                      <a:pt x="25337" y="11109"/>
                      <a:pt x="25337" y="8204"/>
                    </a:cubicBezTo>
                    <a:cubicBezTo>
                      <a:pt x="25337" y="5298"/>
                      <a:pt x="26063" y="0"/>
                      <a:pt x="26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pt-BR" sz="12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Pró-Reitorias</a:t>
                </a:r>
                <a:endParaRPr b="0" i="0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5735639" y="2674494"/>
                <a:ext cx="932820" cy="691127"/>
              </a:xfrm>
              <a:custGeom>
                <a:rect b="b" l="l" r="r" t="t"/>
                <a:pathLst>
                  <a:path extrusionOk="0" h="23594" w="31845">
                    <a:moveTo>
                      <a:pt x="2822" y="1875"/>
                    </a:moveTo>
                    <a:cubicBezTo>
                      <a:pt x="2858" y="2375"/>
                      <a:pt x="2882" y="2887"/>
                      <a:pt x="2918" y="3399"/>
                    </a:cubicBezTo>
                    <a:cubicBezTo>
                      <a:pt x="2584" y="3578"/>
                      <a:pt x="2203" y="4006"/>
                      <a:pt x="2037" y="4161"/>
                    </a:cubicBezTo>
                    <a:cubicBezTo>
                      <a:pt x="1525" y="4613"/>
                      <a:pt x="1048" y="5090"/>
                      <a:pt x="584" y="5590"/>
                    </a:cubicBezTo>
                    <a:cubicBezTo>
                      <a:pt x="548" y="5280"/>
                      <a:pt x="513" y="4983"/>
                      <a:pt x="477" y="4673"/>
                    </a:cubicBezTo>
                    <a:cubicBezTo>
                      <a:pt x="798" y="4375"/>
                      <a:pt x="1120" y="4090"/>
                      <a:pt x="1453" y="3804"/>
                    </a:cubicBezTo>
                    <a:cubicBezTo>
                      <a:pt x="1894" y="3423"/>
                      <a:pt x="2394" y="3078"/>
                      <a:pt x="2787" y="2649"/>
                    </a:cubicBezTo>
                    <a:cubicBezTo>
                      <a:pt x="2827" y="2609"/>
                      <a:pt x="2791" y="2560"/>
                      <a:pt x="2750" y="2560"/>
                    </a:cubicBezTo>
                    <a:cubicBezTo>
                      <a:pt x="2742" y="2560"/>
                      <a:pt x="2735" y="2562"/>
                      <a:pt x="2727" y="2566"/>
                    </a:cubicBezTo>
                    <a:cubicBezTo>
                      <a:pt x="1882" y="3006"/>
                      <a:pt x="1132" y="3756"/>
                      <a:pt x="465" y="4471"/>
                    </a:cubicBezTo>
                    <a:cubicBezTo>
                      <a:pt x="441" y="4256"/>
                      <a:pt x="417" y="4042"/>
                      <a:pt x="393" y="3828"/>
                    </a:cubicBezTo>
                    <a:cubicBezTo>
                      <a:pt x="417" y="3816"/>
                      <a:pt x="429" y="3816"/>
                      <a:pt x="453" y="3804"/>
                    </a:cubicBezTo>
                    <a:cubicBezTo>
                      <a:pt x="905" y="3459"/>
                      <a:pt x="1334" y="3078"/>
                      <a:pt x="1775" y="2720"/>
                    </a:cubicBezTo>
                    <a:cubicBezTo>
                      <a:pt x="2084" y="2458"/>
                      <a:pt x="2513" y="2197"/>
                      <a:pt x="2822" y="1875"/>
                    </a:cubicBezTo>
                    <a:close/>
                    <a:moveTo>
                      <a:pt x="2930" y="3685"/>
                    </a:moveTo>
                    <a:cubicBezTo>
                      <a:pt x="2989" y="4673"/>
                      <a:pt x="3037" y="5673"/>
                      <a:pt x="3072" y="6673"/>
                    </a:cubicBezTo>
                    <a:cubicBezTo>
                      <a:pt x="2668" y="6876"/>
                      <a:pt x="2287" y="7221"/>
                      <a:pt x="1929" y="7507"/>
                    </a:cubicBezTo>
                    <a:cubicBezTo>
                      <a:pt x="1584" y="7781"/>
                      <a:pt x="1227" y="8066"/>
                      <a:pt x="882" y="8352"/>
                    </a:cubicBezTo>
                    <a:cubicBezTo>
                      <a:pt x="858" y="8090"/>
                      <a:pt x="822" y="7840"/>
                      <a:pt x="798" y="7578"/>
                    </a:cubicBezTo>
                    <a:cubicBezTo>
                      <a:pt x="1155" y="7292"/>
                      <a:pt x="1513" y="7007"/>
                      <a:pt x="1870" y="6709"/>
                    </a:cubicBezTo>
                    <a:cubicBezTo>
                      <a:pt x="2215" y="6435"/>
                      <a:pt x="2668" y="6173"/>
                      <a:pt x="2918" y="5792"/>
                    </a:cubicBezTo>
                    <a:cubicBezTo>
                      <a:pt x="2939" y="5749"/>
                      <a:pt x="2902" y="5695"/>
                      <a:pt x="2850" y="5695"/>
                    </a:cubicBezTo>
                    <a:cubicBezTo>
                      <a:pt x="2845" y="5695"/>
                      <a:pt x="2839" y="5696"/>
                      <a:pt x="2834" y="5697"/>
                    </a:cubicBezTo>
                    <a:cubicBezTo>
                      <a:pt x="2429" y="5852"/>
                      <a:pt x="2096" y="6221"/>
                      <a:pt x="1775" y="6495"/>
                    </a:cubicBezTo>
                    <a:cubicBezTo>
                      <a:pt x="1429" y="6792"/>
                      <a:pt x="1108" y="7090"/>
                      <a:pt x="774" y="7400"/>
                    </a:cubicBezTo>
                    <a:cubicBezTo>
                      <a:pt x="751" y="7173"/>
                      <a:pt x="727" y="6959"/>
                      <a:pt x="703" y="6733"/>
                    </a:cubicBezTo>
                    <a:cubicBezTo>
                      <a:pt x="1060" y="6388"/>
                      <a:pt x="1417" y="6066"/>
                      <a:pt x="1798" y="5756"/>
                    </a:cubicBezTo>
                    <a:cubicBezTo>
                      <a:pt x="2132" y="5471"/>
                      <a:pt x="2560" y="5209"/>
                      <a:pt x="2834" y="4852"/>
                    </a:cubicBezTo>
                    <a:cubicBezTo>
                      <a:pt x="2855" y="4821"/>
                      <a:pt x="2822" y="4764"/>
                      <a:pt x="2782" y="4764"/>
                    </a:cubicBezTo>
                    <a:cubicBezTo>
                      <a:pt x="2776" y="4764"/>
                      <a:pt x="2769" y="4765"/>
                      <a:pt x="2763" y="4768"/>
                    </a:cubicBezTo>
                    <a:cubicBezTo>
                      <a:pt x="2358" y="4923"/>
                      <a:pt x="2025" y="5268"/>
                      <a:pt x="1703" y="5542"/>
                    </a:cubicBezTo>
                    <a:cubicBezTo>
                      <a:pt x="1346" y="5852"/>
                      <a:pt x="1013" y="6185"/>
                      <a:pt x="679" y="6530"/>
                    </a:cubicBezTo>
                    <a:cubicBezTo>
                      <a:pt x="655" y="6280"/>
                      <a:pt x="632" y="6030"/>
                      <a:pt x="596" y="5780"/>
                    </a:cubicBezTo>
                    <a:cubicBezTo>
                      <a:pt x="1191" y="5256"/>
                      <a:pt x="2501" y="4102"/>
                      <a:pt x="2930" y="3685"/>
                    </a:cubicBezTo>
                    <a:close/>
                    <a:moveTo>
                      <a:pt x="3084" y="6876"/>
                    </a:moveTo>
                    <a:cubicBezTo>
                      <a:pt x="3096" y="7161"/>
                      <a:pt x="3108" y="7459"/>
                      <a:pt x="3120" y="7757"/>
                    </a:cubicBezTo>
                    <a:cubicBezTo>
                      <a:pt x="2679" y="8031"/>
                      <a:pt x="2310" y="8435"/>
                      <a:pt x="1917" y="8769"/>
                    </a:cubicBezTo>
                    <a:cubicBezTo>
                      <a:pt x="1620" y="9043"/>
                      <a:pt x="1322" y="9328"/>
                      <a:pt x="1013" y="9602"/>
                    </a:cubicBezTo>
                    <a:cubicBezTo>
                      <a:pt x="977" y="9245"/>
                      <a:pt x="941" y="8888"/>
                      <a:pt x="905" y="8531"/>
                    </a:cubicBezTo>
                    <a:cubicBezTo>
                      <a:pt x="1286" y="8245"/>
                      <a:pt x="1679" y="7959"/>
                      <a:pt x="2060" y="7673"/>
                    </a:cubicBezTo>
                    <a:cubicBezTo>
                      <a:pt x="2406" y="7423"/>
                      <a:pt x="2787" y="7173"/>
                      <a:pt x="3084" y="6876"/>
                    </a:cubicBezTo>
                    <a:close/>
                    <a:moveTo>
                      <a:pt x="3120" y="7959"/>
                    </a:moveTo>
                    <a:cubicBezTo>
                      <a:pt x="3132" y="8340"/>
                      <a:pt x="3156" y="8721"/>
                      <a:pt x="3168" y="9114"/>
                    </a:cubicBezTo>
                    <a:cubicBezTo>
                      <a:pt x="2846" y="9269"/>
                      <a:pt x="2572" y="9662"/>
                      <a:pt x="2358" y="9864"/>
                    </a:cubicBezTo>
                    <a:cubicBezTo>
                      <a:pt x="1953" y="10245"/>
                      <a:pt x="1560" y="10638"/>
                      <a:pt x="1167" y="11019"/>
                    </a:cubicBezTo>
                    <a:cubicBezTo>
                      <a:pt x="1120" y="10614"/>
                      <a:pt x="1084" y="10209"/>
                      <a:pt x="1036" y="9805"/>
                    </a:cubicBezTo>
                    <a:cubicBezTo>
                      <a:pt x="1382" y="9507"/>
                      <a:pt x="1727" y="9221"/>
                      <a:pt x="2072" y="8912"/>
                    </a:cubicBezTo>
                    <a:cubicBezTo>
                      <a:pt x="2418" y="8602"/>
                      <a:pt x="2810" y="8304"/>
                      <a:pt x="3120" y="7959"/>
                    </a:cubicBezTo>
                    <a:close/>
                    <a:moveTo>
                      <a:pt x="3168" y="9364"/>
                    </a:moveTo>
                    <a:cubicBezTo>
                      <a:pt x="3180" y="9686"/>
                      <a:pt x="3191" y="10007"/>
                      <a:pt x="3203" y="10328"/>
                    </a:cubicBezTo>
                    <a:cubicBezTo>
                      <a:pt x="2560" y="10924"/>
                      <a:pt x="1941" y="11531"/>
                      <a:pt x="1263" y="12067"/>
                    </a:cubicBezTo>
                    <a:cubicBezTo>
                      <a:pt x="1239" y="11793"/>
                      <a:pt x="1215" y="11519"/>
                      <a:pt x="1179" y="11233"/>
                    </a:cubicBezTo>
                    <a:cubicBezTo>
                      <a:pt x="1501" y="10948"/>
                      <a:pt x="1822" y="10650"/>
                      <a:pt x="2144" y="10364"/>
                    </a:cubicBezTo>
                    <a:cubicBezTo>
                      <a:pt x="2251" y="10257"/>
                      <a:pt x="2822" y="9650"/>
                      <a:pt x="3168" y="9364"/>
                    </a:cubicBezTo>
                    <a:close/>
                    <a:moveTo>
                      <a:pt x="3215" y="10662"/>
                    </a:moveTo>
                    <a:cubicBezTo>
                      <a:pt x="3215" y="10864"/>
                      <a:pt x="3227" y="11067"/>
                      <a:pt x="3227" y="11269"/>
                    </a:cubicBezTo>
                    <a:cubicBezTo>
                      <a:pt x="3227" y="11317"/>
                      <a:pt x="3227" y="11352"/>
                      <a:pt x="3239" y="11400"/>
                    </a:cubicBezTo>
                    <a:cubicBezTo>
                      <a:pt x="2882" y="11626"/>
                      <a:pt x="2584" y="11960"/>
                      <a:pt x="2287" y="12233"/>
                    </a:cubicBezTo>
                    <a:cubicBezTo>
                      <a:pt x="1977" y="12519"/>
                      <a:pt x="1667" y="12829"/>
                      <a:pt x="1358" y="13126"/>
                    </a:cubicBezTo>
                    <a:cubicBezTo>
                      <a:pt x="1334" y="12829"/>
                      <a:pt x="1310" y="12543"/>
                      <a:pt x="1275" y="12245"/>
                    </a:cubicBezTo>
                    <a:cubicBezTo>
                      <a:pt x="1965" y="11793"/>
                      <a:pt x="2644" y="11269"/>
                      <a:pt x="3215" y="10662"/>
                    </a:cubicBezTo>
                    <a:close/>
                    <a:moveTo>
                      <a:pt x="3239" y="11698"/>
                    </a:moveTo>
                    <a:cubicBezTo>
                      <a:pt x="3239" y="11864"/>
                      <a:pt x="3251" y="12031"/>
                      <a:pt x="3251" y="12198"/>
                    </a:cubicBezTo>
                    <a:cubicBezTo>
                      <a:pt x="3025" y="12341"/>
                      <a:pt x="2799" y="12662"/>
                      <a:pt x="2679" y="12793"/>
                    </a:cubicBezTo>
                    <a:cubicBezTo>
                      <a:pt x="2287" y="13186"/>
                      <a:pt x="1858" y="13555"/>
                      <a:pt x="1417" y="13900"/>
                    </a:cubicBezTo>
                    <a:cubicBezTo>
                      <a:pt x="1406" y="13710"/>
                      <a:pt x="1394" y="13507"/>
                      <a:pt x="1370" y="13317"/>
                    </a:cubicBezTo>
                    <a:cubicBezTo>
                      <a:pt x="1739" y="13007"/>
                      <a:pt x="2096" y="12710"/>
                      <a:pt x="2453" y="12400"/>
                    </a:cubicBezTo>
                    <a:cubicBezTo>
                      <a:pt x="2715" y="12174"/>
                      <a:pt x="3001" y="11960"/>
                      <a:pt x="3239" y="11698"/>
                    </a:cubicBezTo>
                    <a:close/>
                    <a:moveTo>
                      <a:pt x="3251" y="12579"/>
                    </a:moveTo>
                    <a:cubicBezTo>
                      <a:pt x="3263" y="12710"/>
                      <a:pt x="3263" y="12853"/>
                      <a:pt x="3263" y="12995"/>
                    </a:cubicBezTo>
                    <a:cubicBezTo>
                      <a:pt x="2930" y="13162"/>
                      <a:pt x="2668" y="13472"/>
                      <a:pt x="2418" y="13722"/>
                    </a:cubicBezTo>
                    <a:cubicBezTo>
                      <a:pt x="2084" y="14043"/>
                      <a:pt x="1775" y="14389"/>
                      <a:pt x="1477" y="14734"/>
                    </a:cubicBezTo>
                    <a:cubicBezTo>
                      <a:pt x="1465" y="14531"/>
                      <a:pt x="1453" y="14317"/>
                      <a:pt x="1441" y="14115"/>
                    </a:cubicBezTo>
                    <a:cubicBezTo>
                      <a:pt x="1798" y="13865"/>
                      <a:pt x="2144" y="13615"/>
                      <a:pt x="2465" y="13341"/>
                    </a:cubicBezTo>
                    <a:cubicBezTo>
                      <a:pt x="2644" y="13186"/>
                      <a:pt x="2810" y="13031"/>
                      <a:pt x="2977" y="12876"/>
                    </a:cubicBezTo>
                    <a:cubicBezTo>
                      <a:pt x="3060" y="12781"/>
                      <a:pt x="3156" y="12686"/>
                      <a:pt x="3239" y="12591"/>
                    </a:cubicBezTo>
                    <a:cubicBezTo>
                      <a:pt x="3239" y="12591"/>
                      <a:pt x="3251" y="12579"/>
                      <a:pt x="3251" y="12579"/>
                    </a:cubicBezTo>
                    <a:close/>
                    <a:moveTo>
                      <a:pt x="3263" y="13281"/>
                    </a:moveTo>
                    <a:cubicBezTo>
                      <a:pt x="3263" y="13519"/>
                      <a:pt x="3263" y="13769"/>
                      <a:pt x="3263" y="14019"/>
                    </a:cubicBezTo>
                    <a:cubicBezTo>
                      <a:pt x="2918" y="14234"/>
                      <a:pt x="2608" y="14531"/>
                      <a:pt x="2310" y="14793"/>
                    </a:cubicBezTo>
                    <a:cubicBezTo>
                      <a:pt x="2048" y="15031"/>
                      <a:pt x="1787" y="15281"/>
                      <a:pt x="1536" y="15532"/>
                    </a:cubicBezTo>
                    <a:cubicBezTo>
                      <a:pt x="1525" y="15341"/>
                      <a:pt x="1513" y="15151"/>
                      <a:pt x="1501" y="14960"/>
                    </a:cubicBezTo>
                    <a:cubicBezTo>
                      <a:pt x="1501" y="14948"/>
                      <a:pt x="1513" y="14948"/>
                      <a:pt x="1525" y="14936"/>
                    </a:cubicBezTo>
                    <a:cubicBezTo>
                      <a:pt x="1846" y="14591"/>
                      <a:pt x="2191" y="14269"/>
                      <a:pt x="2537" y="13936"/>
                    </a:cubicBezTo>
                    <a:cubicBezTo>
                      <a:pt x="2751" y="13722"/>
                      <a:pt x="3049" y="13519"/>
                      <a:pt x="3263" y="13281"/>
                    </a:cubicBezTo>
                    <a:close/>
                    <a:moveTo>
                      <a:pt x="3263" y="14281"/>
                    </a:moveTo>
                    <a:cubicBezTo>
                      <a:pt x="3263" y="14591"/>
                      <a:pt x="3263" y="14912"/>
                      <a:pt x="3251" y="15222"/>
                    </a:cubicBezTo>
                    <a:cubicBezTo>
                      <a:pt x="2965" y="15377"/>
                      <a:pt x="2739" y="15674"/>
                      <a:pt x="2501" y="15889"/>
                    </a:cubicBezTo>
                    <a:cubicBezTo>
                      <a:pt x="2203" y="16163"/>
                      <a:pt x="1906" y="16424"/>
                      <a:pt x="1596" y="16686"/>
                    </a:cubicBezTo>
                    <a:cubicBezTo>
                      <a:pt x="1572" y="16389"/>
                      <a:pt x="1560" y="16079"/>
                      <a:pt x="1548" y="15782"/>
                    </a:cubicBezTo>
                    <a:cubicBezTo>
                      <a:pt x="1858" y="15508"/>
                      <a:pt x="2168" y="15222"/>
                      <a:pt x="2477" y="14960"/>
                    </a:cubicBezTo>
                    <a:cubicBezTo>
                      <a:pt x="2727" y="14734"/>
                      <a:pt x="3013" y="14519"/>
                      <a:pt x="3263" y="14281"/>
                    </a:cubicBezTo>
                    <a:close/>
                    <a:moveTo>
                      <a:pt x="3251" y="15543"/>
                    </a:moveTo>
                    <a:cubicBezTo>
                      <a:pt x="3251" y="15734"/>
                      <a:pt x="3251" y="15924"/>
                      <a:pt x="3251" y="16115"/>
                    </a:cubicBezTo>
                    <a:cubicBezTo>
                      <a:pt x="2691" y="16686"/>
                      <a:pt x="2168" y="17294"/>
                      <a:pt x="1632" y="17889"/>
                    </a:cubicBezTo>
                    <a:cubicBezTo>
                      <a:pt x="1620" y="17567"/>
                      <a:pt x="1608" y="17246"/>
                      <a:pt x="1596" y="16925"/>
                    </a:cubicBezTo>
                    <a:cubicBezTo>
                      <a:pt x="1953" y="16663"/>
                      <a:pt x="2298" y="16401"/>
                      <a:pt x="2632" y="16115"/>
                    </a:cubicBezTo>
                    <a:cubicBezTo>
                      <a:pt x="2834" y="15948"/>
                      <a:pt x="3072" y="15758"/>
                      <a:pt x="3251" y="15543"/>
                    </a:cubicBezTo>
                    <a:close/>
                    <a:moveTo>
                      <a:pt x="3251" y="16496"/>
                    </a:moveTo>
                    <a:cubicBezTo>
                      <a:pt x="3251" y="16746"/>
                      <a:pt x="3251" y="16996"/>
                      <a:pt x="3251" y="17246"/>
                    </a:cubicBezTo>
                    <a:cubicBezTo>
                      <a:pt x="2703" y="17734"/>
                      <a:pt x="2191" y="18258"/>
                      <a:pt x="1644" y="18746"/>
                    </a:cubicBezTo>
                    <a:cubicBezTo>
                      <a:pt x="1644" y="18520"/>
                      <a:pt x="1644" y="18294"/>
                      <a:pt x="1632" y="18079"/>
                    </a:cubicBezTo>
                    <a:cubicBezTo>
                      <a:pt x="1656" y="18079"/>
                      <a:pt x="1667" y="18068"/>
                      <a:pt x="1679" y="18056"/>
                    </a:cubicBezTo>
                    <a:cubicBezTo>
                      <a:pt x="2203" y="17544"/>
                      <a:pt x="2739" y="17032"/>
                      <a:pt x="3251" y="16496"/>
                    </a:cubicBezTo>
                    <a:close/>
                    <a:moveTo>
                      <a:pt x="3251" y="17603"/>
                    </a:moveTo>
                    <a:cubicBezTo>
                      <a:pt x="3251" y="17877"/>
                      <a:pt x="3251" y="18139"/>
                      <a:pt x="3251" y="18413"/>
                    </a:cubicBezTo>
                    <a:cubicBezTo>
                      <a:pt x="2632" y="18782"/>
                      <a:pt x="2251" y="19496"/>
                      <a:pt x="1644" y="19889"/>
                    </a:cubicBezTo>
                    <a:cubicBezTo>
                      <a:pt x="1656" y="19592"/>
                      <a:pt x="1656" y="19294"/>
                      <a:pt x="1656" y="18996"/>
                    </a:cubicBezTo>
                    <a:cubicBezTo>
                      <a:pt x="1977" y="18746"/>
                      <a:pt x="2287" y="18496"/>
                      <a:pt x="2584" y="18222"/>
                    </a:cubicBezTo>
                    <a:cubicBezTo>
                      <a:pt x="2763" y="18068"/>
                      <a:pt x="2941" y="17901"/>
                      <a:pt x="3108" y="17734"/>
                    </a:cubicBezTo>
                    <a:cubicBezTo>
                      <a:pt x="3144" y="17698"/>
                      <a:pt x="3191" y="17651"/>
                      <a:pt x="3251" y="17603"/>
                    </a:cubicBezTo>
                    <a:close/>
                    <a:moveTo>
                      <a:pt x="31445" y="553"/>
                    </a:moveTo>
                    <a:cubicBezTo>
                      <a:pt x="30052" y="6995"/>
                      <a:pt x="30028" y="13877"/>
                      <a:pt x="30231" y="20449"/>
                    </a:cubicBezTo>
                    <a:cubicBezTo>
                      <a:pt x="27735" y="20099"/>
                      <a:pt x="25149" y="20033"/>
                      <a:pt x="22571" y="20033"/>
                    </a:cubicBezTo>
                    <a:cubicBezTo>
                      <a:pt x="20995" y="20033"/>
                      <a:pt x="19422" y="20058"/>
                      <a:pt x="17875" y="20058"/>
                    </a:cubicBezTo>
                    <a:cubicBezTo>
                      <a:pt x="17643" y="20058"/>
                      <a:pt x="17412" y="20057"/>
                      <a:pt x="17181" y="20056"/>
                    </a:cubicBezTo>
                    <a:cubicBezTo>
                      <a:pt x="16619" y="20054"/>
                      <a:pt x="16055" y="20053"/>
                      <a:pt x="15492" y="20053"/>
                    </a:cubicBezTo>
                    <a:cubicBezTo>
                      <a:pt x="11690" y="20053"/>
                      <a:pt x="7869" y="20105"/>
                      <a:pt x="4084" y="20437"/>
                    </a:cubicBezTo>
                    <a:cubicBezTo>
                      <a:pt x="4477" y="14912"/>
                      <a:pt x="3930" y="9221"/>
                      <a:pt x="3382" y="3685"/>
                    </a:cubicBezTo>
                    <a:cubicBezTo>
                      <a:pt x="3465" y="3590"/>
                      <a:pt x="3489" y="3447"/>
                      <a:pt x="3346" y="3363"/>
                    </a:cubicBezTo>
                    <a:cubicBezTo>
                      <a:pt x="3287" y="2816"/>
                      <a:pt x="3239" y="2280"/>
                      <a:pt x="3180" y="1732"/>
                    </a:cubicBezTo>
                    <a:cubicBezTo>
                      <a:pt x="3180" y="1649"/>
                      <a:pt x="3120" y="1589"/>
                      <a:pt x="3049" y="1566"/>
                    </a:cubicBezTo>
                    <a:cubicBezTo>
                      <a:pt x="7716" y="1435"/>
                      <a:pt x="12359" y="970"/>
                      <a:pt x="17027" y="804"/>
                    </a:cubicBezTo>
                    <a:cubicBezTo>
                      <a:pt x="20320" y="687"/>
                      <a:pt x="23614" y="623"/>
                      <a:pt x="26908" y="623"/>
                    </a:cubicBezTo>
                    <a:cubicBezTo>
                      <a:pt x="28341" y="623"/>
                      <a:pt x="29774" y="635"/>
                      <a:pt x="31207" y="661"/>
                    </a:cubicBezTo>
                    <a:cubicBezTo>
                      <a:pt x="31314" y="661"/>
                      <a:pt x="31397" y="613"/>
                      <a:pt x="31445" y="553"/>
                    </a:cubicBezTo>
                    <a:close/>
                    <a:moveTo>
                      <a:pt x="3263" y="18699"/>
                    </a:moveTo>
                    <a:cubicBezTo>
                      <a:pt x="3263" y="19032"/>
                      <a:pt x="3275" y="19365"/>
                      <a:pt x="3287" y="19699"/>
                    </a:cubicBezTo>
                    <a:cubicBezTo>
                      <a:pt x="3049" y="19877"/>
                      <a:pt x="2822" y="20092"/>
                      <a:pt x="2608" y="20270"/>
                    </a:cubicBezTo>
                    <a:cubicBezTo>
                      <a:pt x="2275" y="20580"/>
                      <a:pt x="1941" y="20889"/>
                      <a:pt x="1620" y="21199"/>
                    </a:cubicBezTo>
                    <a:cubicBezTo>
                      <a:pt x="1632" y="20830"/>
                      <a:pt x="1644" y="20461"/>
                      <a:pt x="1644" y="20092"/>
                    </a:cubicBezTo>
                    <a:cubicBezTo>
                      <a:pt x="1941" y="19961"/>
                      <a:pt x="2191" y="19758"/>
                      <a:pt x="2429" y="19532"/>
                    </a:cubicBezTo>
                    <a:cubicBezTo>
                      <a:pt x="2691" y="19282"/>
                      <a:pt x="3025" y="19008"/>
                      <a:pt x="3263" y="18699"/>
                    </a:cubicBezTo>
                    <a:close/>
                    <a:moveTo>
                      <a:pt x="3299" y="20020"/>
                    </a:moveTo>
                    <a:cubicBezTo>
                      <a:pt x="3311" y="20294"/>
                      <a:pt x="3311" y="20556"/>
                      <a:pt x="3322" y="20830"/>
                    </a:cubicBezTo>
                    <a:cubicBezTo>
                      <a:pt x="3334" y="20889"/>
                      <a:pt x="3346" y="20949"/>
                      <a:pt x="3370" y="20996"/>
                    </a:cubicBezTo>
                    <a:cubicBezTo>
                      <a:pt x="3096" y="21187"/>
                      <a:pt x="2846" y="21413"/>
                      <a:pt x="2608" y="21592"/>
                    </a:cubicBezTo>
                    <a:cubicBezTo>
                      <a:pt x="2263" y="21866"/>
                      <a:pt x="1917" y="22151"/>
                      <a:pt x="1560" y="22413"/>
                    </a:cubicBezTo>
                    <a:cubicBezTo>
                      <a:pt x="1572" y="22056"/>
                      <a:pt x="1596" y="21711"/>
                      <a:pt x="1608" y="21366"/>
                    </a:cubicBezTo>
                    <a:cubicBezTo>
                      <a:pt x="1620" y="21366"/>
                      <a:pt x="1620" y="21366"/>
                      <a:pt x="1632" y="21354"/>
                    </a:cubicBezTo>
                    <a:cubicBezTo>
                      <a:pt x="2013" y="21056"/>
                      <a:pt x="2406" y="20758"/>
                      <a:pt x="2787" y="20449"/>
                    </a:cubicBezTo>
                    <a:cubicBezTo>
                      <a:pt x="2953" y="20306"/>
                      <a:pt x="3132" y="20175"/>
                      <a:pt x="3299" y="20020"/>
                    </a:cubicBezTo>
                    <a:close/>
                    <a:moveTo>
                      <a:pt x="20170" y="20901"/>
                    </a:moveTo>
                    <a:cubicBezTo>
                      <a:pt x="20515" y="20913"/>
                      <a:pt x="20848" y="20925"/>
                      <a:pt x="21182" y="20937"/>
                    </a:cubicBezTo>
                    <a:cubicBezTo>
                      <a:pt x="20944" y="21127"/>
                      <a:pt x="20729" y="21377"/>
                      <a:pt x="20527" y="21604"/>
                    </a:cubicBezTo>
                    <a:cubicBezTo>
                      <a:pt x="20277" y="21889"/>
                      <a:pt x="20027" y="22187"/>
                      <a:pt x="19777" y="22473"/>
                    </a:cubicBezTo>
                    <a:cubicBezTo>
                      <a:pt x="19396" y="22473"/>
                      <a:pt x="19003" y="22485"/>
                      <a:pt x="18622" y="22485"/>
                    </a:cubicBezTo>
                    <a:cubicBezTo>
                      <a:pt x="18896" y="22235"/>
                      <a:pt x="19182" y="21997"/>
                      <a:pt x="19467" y="21747"/>
                    </a:cubicBezTo>
                    <a:cubicBezTo>
                      <a:pt x="19729" y="21520"/>
                      <a:pt x="20015" y="21294"/>
                      <a:pt x="20182" y="20973"/>
                    </a:cubicBezTo>
                    <a:cubicBezTo>
                      <a:pt x="20205" y="20949"/>
                      <a:pt x="20194" y="20913"/>
                      <a:pt x="20170" y="20901"/>
                    </a:cubicBezTo>
                    <a:close/>
                    <a:moveTo>
                      <a:pt x="21444" y="20949"/>
                    </a:moveTo>
                    <a:cubicBezTo>
                      <a:pt x="21753" y="20973"/>
                      <a:pt x="22063" y="20985"/>
                      <a:pt x="22372" y="20996"/>
                    </a:cubicBezTo>
                    <a:cubicBezTo>
                      <a:pt x="21896" y="21389"/>
                      <a:pt x="21479" y="21889"/>
                      <a:pt x="21039" y="22318"/>
                    </a:cubicBezTo>
                    <a:cubicBezTo>
                      <a:pt x="20979" y="22378"/>
                      <a:pt x="21015" y="22449"/>
                      <a:pt x="21075" y="22485"/>
                    </a:cubicBezTo>
                    <a:cubicBezTo>
                      <a:pt x="20753" y="22473"/>
                      <a:pt x="20444" y="22473"/>
                      <a:pt x="20134" y="22473"/>
                    </a:cubicBezTo>
                    <a:cubicBezTo>
                      <a:pt x="20360" y="22247"/>
                      <a:pt x="20586" y="22008"/>
                      <a:pt x="20801" y="21770"/>
                    </a:cubicBezTo>
                    <a:cubicBezTo>
                      <a:pt x="21039" y="21520"/>
                      <a:pt x="21289" y="21258"/>
                      <a:pt x="21444" y="20949"/>
                    </a:cubicBezTo>
                    <a:close/>
                    <a:moveTo>
                      <a:pt x="14895" y="20818"/>
                    </a:moveTo>
                    <a:cubicBezTo>
                      <a:pt x="14312" y="21306"/>
                      <a:pt x="13788" y="21937"/>
                      <a:pt x="13276" y="22497"/>
                    </a:cubicBezTo>
                    <a:lnTo>
                      <a:pt x="12466" y="22497"/>
                    </a:lnTo>
                    <a:cubicBezTo>
                      <a:pt x="12681" y="22294"/>
                      <a:pt x="12883" y="22080"/>
                      <a:pt x="13097" y="21878"/>
                    </a:cubicBezTo>
                    <a:cubicBezTo>
                      <a:pt x="13395" y="21556"/>
                      <a:pt x="13752" y="21246"/>
                      <a:pt x="13979" y="20865"/>
                    </a:cubicBezTo>
                    <a:cubicBezTo>
                      <a:pt x="13990" y="20842"/>
                      <a:pt x="13990" y="20830"/>
                      <a:pt x="13979" y="20818"/>
                    </a:cubicBezTo>
                    <a:close/>
                    <a:moveTo>
                      <a:pt x="15264" y="20806"/>
                    </a:moveTo>
                    <a:cubicBezTo>
                      <a:pt x="15586" y="20806"/>
                      <a:pt x="15907" y="20818"/>
                      <a:pt x="16229" y="20818"/>
                    </a:cubicBezTo>
                    <a:cubicBezTo>
                      <a:pt x="15931" y="21008"/>
                      <a:pt x="15669" y="21282"/>
                      <a:pt x="15419" y="21520"/>
                    </a:cubicBezTo>
                    <a:cubicBezTo>
                      <a:pt x="15086" y="21830"/>
                      <a:pt x="14788" y="22163"/>
                      <a:pt x="14490" y="22497"/>
                    </a:cubicBezTo>
                    <a:lnTo>
                      <a:pt x="13586" y="22497"/>
                    </a:lnTo>
                    <a:cubicBezTo>
                      <a:pt x="14169" y="21973"/>
                      <a:pt x="14800" y="21425"/>
                      <a:pt x="15264" y="20806"/>
                    </a:cubicBezTo>
                    <a:close/>
                    <a:moveTo>
                      <a:pt x="16884" y="20818"/>
                    </a:moveTo>
                    <a:cubicBezTo>
                      <a:pt x="17146" y="20818"/>
                      <a:pt x="17396" y="20818"/>
                      <a:pt x="17658" y="20830"/>
                    </a:cubicBezTo>
                    <a:cubicBezTo>
                      <a:pt x="17312" y="20973"/>
                      <a:pt x="17038" y="21318"/>
                      <a:pt x="16788" y="21592"/>
                    </a:cubicBezTo>
                    <a:cubicBezTo>
                      <a:pt x="16491" y="21889"/>
                      <a:pt x="16193" y="22199"/>
                      <a:pt x="15895" y="22497"/>
                    </a:cubicBezTo>
                    <a:lnTo>
                      <a:pt x="14824" y="22497"/>
                    </a:lnTo>
                    <a:cubicBezTo>
                      <a:pt x="15086" y="22247"/>
                      <a:pt x="15360" y="21985"/>
                      <a:pt x="15633" y="21735"/>
                    </a:cubicBezTo>
                    <a:cubicBezTo>
                      <a:pt x="15943" y="21437"/>
                      <a:pt x="16300" y="21163"/>
                      <a:pt x="16562" y="20818"/>
                    </a:cubicBezTo>
                    <a:close/>
                    <a:moveTo>
                      <a:pt x="17741" y="20830"/>
                    </a:moveTo>
                    <a:lnTo>
                      <a:pt x="17741" y="20830"/>
                    </a:lnTo>
                    <a:cubicBezTo>
                      <a:pt x="18098" y="20842"/>
                      <a:pt x="18455" y="20842"/>
                      <a:pt x="18812" y="20854"/>
                    </a:cubicBezTo>
                    <a:cubicBezTo>
                      <a:pt x="18527" y="21068"/>
                      <a:pt x="18289" y="21354"/>
                      <a:pt x="18039" y="21580"/>
                    </a:cubicBezTo>
                    <a:cubicBezTo>
                      <a:pt x="17705" y="21889"/>
                      <a:pt x="17360" y="22199"/>
                      <a:pt x="17015" y="22497"/>
                    </a:cubicBezTo>
                    <a:lnTo>
                      <a:pt x="16169" y="22497"/>
                    </a:lnTo>
                    <a:cubicBezTo>
                      <a:pt x="16431" y="22259"/>
                      <a:pt x="16705" y="22008"/>
                      <a:pt x="16967" y="21770"/>
                    </a:cubicBezTo>
                    <a:cubicBezTo>
                      <a:pt x="17241" y="21508"/>
                      <a:pt x="17622" y="21246"/>
                      <a:pt x="17765" y="20889"/>
                    </a:cubicBezTo>
                    <a:cubicBezTo>
                      <a:pt x="17777" y="20865"/>
                      <a:pt x="17765" y="20842"/>
                      <a:pt x="17741" y="20830"/>
                    </a:cubicBezTo>
                    <a:close/>
                    <a:moveTo>
                      <a:pt x="19062" y="20865"/>
                    </a:moveTo>
                    <a:cubicBezTo>
                      <a:pt x="19408" y="20877"/>
                      <a:pt x="19741" y="20877"/>
                      <a:pt x="20075" y="20901"/>
                    </a:cubicBezTo>
                    <a:cubicBezTo>
                      <a:pt x="19765" y="21056"/>
                      <a:pt x="19515" y="21306"/>
                      <a:pt x="19265" y="21556"/>
                    </a:cubicBezTo>
                    <a:cubicBezTo>
                      <a:pt x="18991" y="21830"/>
                      <a:pt x="18729" y="22104"/>
                      <a:pt x="18455" y="22378"/>
                    </a:cubicBezTo>
                    <a:cubicBezTo>
                      <a:pt x="18420" y="22413"/>
                      <a:pt x="18420" y="22461"/>
                      <a:pt x="18431" y="22485"/>
                    </a:cubicBezTo>
                    <a:cubicBezTo>
                      <a:pt x="18086" y="22485"/>
                      <a:pt x="17753" y="22485"/>
                      <a:pt x="17408" y="22497"/>
                    </a:cubicBezTo>
                    <a:cubicBezTo>
                      <a:pt x="17669" y="22282"/>
                      <a:pt x="17931" y="22068"/>
                      <a:pt x="18181" y="21842"/>
                    </a:cubicBezTo>
                    <a:cubicBezTo>
                      <a:pt x="18491" y="21556"/>
                      <a:pt x="18872" y="21235"/>
                      <a:pt x="19062" y="20865"/>
                    </a:cubicBezTo>
                    <a:close/>
                    <a:moveTo>
                      <a:pt x="13848" y="20818"/>
                    </a:moveTo>
                    <a:cubicBezTo>
                      <a:pt x="13490" y="21044"/>
                      <a:pt x="13193" y="21377"/>
                      <a:pt x="12907" y="21687"/>
                    </a:cubicBezTo>
                    <a:cubicBezTo>
                      <a:pt x="12657" y="21949"/>
                      <a:pt x="12407" y="22223"/>
                      <a:pt x="12157" y="22497"/>
                    </a:cubicBezTo>
                    <a:cubicBezTo>
                      <a:pt x="11800" y="22497"/>
                      <a:pt x="11431" y="22497"/>
                      <a:pt x="11073" y="22509"/>
                    </a:cubicBezTo>
                    <a:cubicBezTo>
                      <a:pt x="11312" y="22247"/>
                      <a:pt x="11538" y="21997"/>
                      <a:pt x="11776" y="21747"/>
                    </a:cubicBezTo>
                    <a:cubicBezTo>
                      <a:pt x="12074" y="21449"/>
                      <a:pt x="12431" y="21163"/>
                      <a:pt x="12693" y="20818"/>
                    </a:cubicBezTo>
                    <a:close/>
                    <a:moveTo>
                      <a:pt x="12383" y="20830"/>
                    </a:moveTo>
                    <a:cubicBezTo>
                      <a:pt x="12109" y="21056"/>
                      <a:pt x="11859" y="21342"/>
                      <a:pt x="11621" y="21592"/>
                    </a:cubicBezTo>
                    <a:cubicBezTo>
                      <a:pt x="11335" y="21889"/>
                      <a:pt x="11073" y="22199"/>
                      <a:pt x="10811" y="22509"/>
                    </a:cubicBezTo>
                    <a:cubicBezTo>
                      <a:pt x="10478" y="22509"/>
                      <a:pt x="10157" y="22509"/>
                      <a:pt x="9835" y="22520"/>
                    </a:cubicBezTo>
                    <a:cubicBezTo>
                      <a:pt x="10061" y="22294"/>
                      <a:pt x="10276" y="22068"/>
                      <a:pt x="10514" y="21854"/>
                    </a:cubicBezTo>
                    <a:cubicBezTo>
                      <a:pt x="10823" y="21556"/>
                      <a:pt x="11252" y="21270"/>
                      <a:pt x="11466" y="20889"/>
                    </a:cubicBezTo>
                    <a:cubicBezTo>
                      <a:pt x="11466" y="20877"/>
                      <a:pt x="11466" y="20854"/>
                      <a:pt x="11454" y="20830"/>
                    </a:cubicBezTo>
                    <a:close/>
                    <a:moveTo>
                      <a:pt x="22587" y="21008"/>
                    </a:moveTo>
                    <a:cubicBezTo>
                      <a:pt x="23349" y="21044"/>
                      <a:pt x="24099" y="21068"/>
                      <a:pt x="24861" y="21092"/>
                    </a:cubicBezTo>
                    <a:cubicBezTo>
                      <a:pt x="24670" y="21270"/>
                      <a:pt x="24527" y="21508"/>
                      <a:pt x="24385" y="21711"/>
                    </a:cubicBezTo>
                    <a:cubicBezTo>
                      <a:pt x="24194" y="21985"/>
                      <a:pt x="24004" y="22259"/>
                      <a:pt x="23801" y="22532"/>
                    </a:cubicBezTo>
                    <a:cubicBezTo>
                      <a:pt x="23515" y="22520"/>
                      <a:pt x="23242" y="22509"/>
                      <a:pt x="22956" y="22509"/>
                    </a:cubicBezTo>
                    <a:cubicBezTo>
                      <a:pt x="23075" y="22378"/>
                      <a:pt x="23206" y="22259"/>
                      <a:pt x="23337" y="22128"/>
                    </a:cubicBezTo>
                    <a:cubicBezTo>
                      <a:pt x="23551" y="21901"/>
                      <a:pt x="23789" y="21675"/>
                      <a:pt x="23908" y="21377"/>
                    </a:cubicBezTo>
                    <a:cubicBezTo>
                      <a:pt x="23927" y="21331"/>
                      <a:pt x="23887" y="21299"/>
                      <a:pt x="23846" y="21299"/>
                    </a:cubicBezTo>
                    <a:cubicBezTo>
                      <a:pt x="23835" y="21299"/>
                      <a:pt x="23823" y="21301"/>
                      <a:pt x="23813" y="21306"/>
                    </a:cubicBezTo>
                    <a:cubicBezTo>
                      <a:pt x="23515" y="21449"/>
                      <a:pt x="23289" y="21723"/>
                      <a:pt x="23075" y="21961"/>
                    </a:cubicBezTo>
                    <a:cubicBezTo>
                      <a:pt x="22908" y="22128"/>
                      <a:pt x="22753" y="22318"/>
                      <a:pt x="22599" y="22497"/>
                    </a:cubicBezTo>
                    <a:cubicBezTo>
                      <a:pt x="22122" y="22485"/>
                      <a:pt x="21646" y="22485"/>
                      <a:pt x="21170" y="22485"/>
                    </a:cubicBezTo>
                    <a:cubicBezTo>
                      <a:pt x="21182" y="22473"/>
                      <a:pt x="21194" y="22473"/>
                      <a:pt x="21194" y="22461"/>
                    </a:cubicBezTo>
                    <a:cubicBezTo>
                      <a:pt x="21694" y="22044"/>
                      <a:pt x="22253" y="21580"/>
                      <a:pt x="22587" y="21008"/>
                    </a:cubicBezTo>
                    <a:close/>
                    <a:moveTo>
                      <a:pt x="11312" y="20830"/>
                    </a:moveTo>
                    <a:cubicBezTo>
                      <a:pt x="10954" y="20996"/>
                      <a:pt x="10657" y="21354"/>
                      <a:pt x="10395" y="21627"/>
                    </a:cubicBezTo>
                    <a:cubicBezTo>
                      <a:pt x="10109" y="21913"/>
                      <a:pt x="9835" y="22211"/>
                      <a:pt x="9561" y="22520"/>
                    </a:cubicBezTo>
                    <a:cubicBezTo>
                      <a:pt x="9133" y="22532"/>
                      <a:pt x="8704" y="22532"/>
                      <a:pt x="8275" y="22544"/>
                    </a:cubicBezTo>
                    <a:cubicBezTo>
                      <a:pt x="8549" y="22259"/>
                      <a:pt x="8835" y="21985"/>
                      <a:pt x="9133" y="21723"/>
                    </a:cubicBezTo>
                    <a:cubicBezTo>
                      <a:pt x="9478" y="21425"/>
                      <a:pt x="9883" y="21163"/>
                      <a:pt x="10204" y="20842"/>
                    </a:cubicBezTo>
                    <a:cubicBezTo>
                      <a:pt x="10573" y="20842"/>
                      <a:pt x="10942" y="20830"/>
                      <a:pt x="11312" y="20830"/>
                    </a:cubicBezTo>
                    <a:close/>
                    <a:moveTo>
                      <a:pt x="25135" y="21104"/>
                    </a:moveTo>
                    <a:cubicBezTo>
                      <a:pt x="25575" y="21116"/>
                      <a:pt x="26016" y="21127"/>
                      <a:pt x="26468" y="21139"/>
                    </a:cubicBezTo>
                    <a:cubicBezTo>
                      <a:pt x="26159" y="21354"/>
                      <a:pt x="25944" y="21687"/>
                      <a:pt x="25694" y="21949"/>
                    </a:cubicBezTo>
                    <a:cubicBezTo>
                      <a:pt x="25480" y="22175"/>
                      <a:pt x="25278" y="22389"/>
                      <a:pt x="25051" y="22604"/>
                    </a:cubicBezTo>
                    <a:cubicBezTo>
                      <a:pt x="24718" y="22580"/>
                      <a:pt x="24373" y="22556"/>
                      <a:pt x="24027" y="22544"/>
                    </a:cubicBezTo>
                    <a:cubicBezTo>
                      <a:pt x="24218" y="22318"/>
                      <a:pt x="24408" y="22092"/>
                      <a:pt x="24599" y="21878"/>
                    </a:cubicBezTo>
                    <a:cubicBezTo>
                      <a:pt x="24789" y="21639"/>
                      <a:pt x="25039" y="21401"/>
                      <a:pt x="25135" y="21104"/>
                    </a:cubicBezTo>
                    <a:close/>
                    <a:moveTo>
                      <a:pt x="9930" y="20842"/>
                    </a:moveTo>
                    <a:cubicBezTo>
                      <a:pt x="9633" y="21020"/>
                      <a:pt x="9371" y="21258"/>
                      <a:pt x="9121" y="21473"/>
                    </a:cubicBezTo>
                    <a:cubicBezTo>
                      <a:pt x="8728" y="21806"/>
                      <a:pt x="8383" y="22175"/>
                      <a:pt x="8037" y="22556"/>
                    </a:cubicBezTo>
                    <a:cubicBezTo>
                      <a:pt x="7811" y="22556"/>
                      <a:pt x="7585" y="22568"/>
                      <a:pt x="7359" y="22568"/>
                    </a:cubicBezTo>
                    <a:cubicBezTo>
                      <a:pt x="7561" y="22354"/>
                      <a:pt x="7763" y="22139"/>
                      <a:pt x="7978" y="21937"/>
                    </a:cubicBezTo>
                    <a:cubicBezTo>
                      <a:pt x="8240" y="21675"/>
                      <a:pt x="8680" y="21425"/>
                      <a:pt x="8811" y="21080"/>
                    </a:cubicBezTo>
                    <a:cubicBezTo>
                      <a:pt x="8823" y="21032"/>
                      <a:pt x="8775" y="21008"/>
                      <a:pt x="8740" y="21008"/>
                    </a:cubicBezTo>
                    <a:cubicBezTo>
                      <a:pt x="8371" y="21068"/>
                      <a:pt x="8002" y="21544"/>
                      <a:pt x="7752" y="21806"/>
                    </a:cubicBezTo>
                    <a:cubicBezTo>
                      <a:pt x="7525" y="22044"/>
                      <a:pt x="7311" y="22306"/>
                      <a:pt x="7109" y="22580"/>
                    </a:cubicBezTo>
                    <a:cubicBezTo>
                      <a:pt x="6644" y="22592"/>
                      <a:pt x="6180" y="22616"/>
                      <a:pt x="5727" y="22640"/>
                    </a:cubicBezTo>
                    <a:cubicBezTo>
                      <a:pt x="6037" y="22366"/>
                      <a:pt x="6359" y="22104"/>
                      <a:pt x="6668" y="21830"/>
                    </a:cubicBezTo>
                    <a:cubicBezTo>
                      <a:pt x="6870" y="21663"/>
                      <a:pt x="7073" y="21485"/>
                      <a:pt x="7263" y="21306"/>
                    </a:cubicBezTo>
                    <a:cubicBezTo>
                      <a:pt x="7335" y="21246"/>
                      <a:pt x="7561" y="20973"/>
                      <a:pt x="7716" y="20842"/>
                    </a:cubicBezTo>
                    <a:close/>
                    <a:moveTo>
                      <a:pt x="7275" y="20842"/>
                    </a:moveTo>
                    <a:cubicBezTo>
                      <a:pt x="7097" y="21008"/>
                      <a:pt x="6942" y="21187"/>
                      <a:pt x="6823" y="21294"/>
                    </a:cubicBezTo>
                    <a:cubicBezTo>
                      <a:pt x="6335" y="21735"/>
                      <a:pt x="5858" y="22187"/>
                      <a:pt x="5370" y="22651"/>
                    </a:cubicBezTo>
                    <a:cubicBezTo>
                      <a:pt x="5144" y="22663"/>
                      <a:pt x="4918" y="22675"/>
                      <a:pt x="4692" y="22687"/>
                    </a:cubicBezTo>
                    <a:cubicBezTo>
                      <a:pt x="4930" y="22413"/>
                      <a:pt x="5168" y="22151"/>
                      <a:pt x="5418" y="21889"/>
                    </a:cubicBezTo>
                    <a:cubicBezTo>
                      <a:pt x="5716" y="21580"/>
                      <a:pt x="6120" y="21270"/>
                      <a:pt x="6311" y="20877"/>
                    </a:cubicBezTo>
                    <a:cubicBezTo>
                      <a:pt x="6323" y="20865"/>
                      <a:pt x="6323" y="20854"/>
                      <a:pt x="6323" y="20842"/>
                    </a:cubicBezTo>
                    <a:close/>
                    <a:moveTo>
                      <a:pt x="26540" y="21139"/>
                    </a:moveTo>
                    <a:cubicBezTo>
                      <a:pt x="26873" y="21139"/>
                      <a:pt x="27194" y="21139"/>
                      <a:pt x="27528" y="21151"/>
                    </a:cubicBezTo>
                    <a:cubicBezTo>
                      <a:pt x="27266" y="21342"/>
                      <a:pt x="27052" y="21627"/>
                      <a:pt x="26849" y="21889"/>
                    </a:cubicBezTo>
                    <a:cubicBezTo>
                      <a:pt x="26647" y="22151"/>
                      <a:pt x="26444" y="22413"/>
                      <a:pt x="26254" y="22687"/>
                    </a:cubicBezTo>
                    <a:cubicBezTo>
                      <a:pt x="25956" y="22663"/>
                      <a:pt x="25670" y="22640"/>
                      <a:pt x="25373" y="22616"/>
                    </a:cubicBezTo>
                    <a:cubicBezTo>
                      <a:pt x="25563" y="22461"/>
                      <a:pt x="25742" y="22282"/>
                      <a:pt x="25920" y="22092"/>
                    </a:cubicBezTo>
                    <a:cubicBezTo>
                      <a:pt x="26159" y="21830"/>
                      <a:pt x="26444" y="21544"/>
                      <a:pt x="26563" y="21199"/>
                    </a:cubicBezTo>
                    <a:cubicBezTo>
                      <a:pt x="26575" y="21175"/>
                      <a:pt x="26563" y="21151"/>
                      <a:pt x="26540" y="21139"/>
                    </a:cubicBezTo>
                    <a:close/>
                    <a:moveTo>
                      <a:pt x="5466" y="20830"/>
                    </a:moveTo>
                    <a:cubicBezTo>
                      <a:pt x="5692" y="20842"/>
                      <a:pt x="5918" y="20842"/>
                      <a:pt x="6144" y="20842"/>
                    </a:cubicBezTo>
                    <a:cubicBezTo>
                      <a:pt x="5799" y="21032"/>
                      <a:pt x="5501" y="21413"/>
                      <a:pt x="5239" y="21711"/>
                    </a:cubicBezTo>
                    <a:cubicBezTo>
                      <a:pt x="4942" y="22032"/>
                      <a:pt x="4668" y="22366"/>
                      <a:pt x="4394" y="22699"/>
                    </a:cubicBezTo>
                    <a:cubicBezTo>
                      <a:pt x="4001" y="22723"/>
                      <a:pt x="3608" y="22747"/>
                      <a:pt x="3227" y="22770"/>
                    </a:cubicBezTo>
                    <a:cubicBezTo>
                      <a:pt x="3513" y="22520"/>
                      <a:pt x="3799" y="22270"/>
                      <a:pt x="4096" y="22020"/>
                    </a:cubicBezTo>
                    <a:cubicBezTo>
                      <a:pt x="4549" y="21639"/>
                      <a:pt x="5073" y="21282"/>
                      <a:pt x="5466" y="20830"/>
                    </a:cubicBezTo>
                    <a:close/>
                    <a:moveTo>
                      <a:pt x="28921" y="21127"/>
                    </a:moveTo>
                    <a:lnTo>
                      <a:pt x="28921" y="21127"/>
                    </a:lnTo>
                    <a:cubicBezTo>
                      <a:pt x="28659" y="21389"/>
                      <a:pt x="28433" y="21711"/>
                      <a:pt x="28195" y="21997"/>
                    </a:cubicBezTo>
                    <a:cubicBezTo>
                      <a:pt x="27956" y="22270"/>
                      <a:pt x="27706" y="22544"/>
                      <a:pt x="27456" y="22818"/>
                    </a:cubicBezTo>
                    <a:cubicBezTo>
                      <a:pt x="27147" y="22782"/>
                      <a:pt x="26837" y="22747"/>
                      <a:pt x="26528" y="22711"/>
                    </a:cubicBezTo>
                    <a:cubicBezTo>
                      <a:pt x="26730" y="22473"/>
                      <a:pt x="26944" y="22235"/>
                      <a:pt x="27159" y="21985"/>
                    </a:cubicBezTo>
                    <a:cubicBezTo>
                      <a:pt x="27373" y="21735"/>
                      <a:pt x="27623" y="21461"/>
                      <a:pt x="27766" y="21151"/>
                    </a:cubicBezTo>
                    <a:cubicBezTo>
                      <a:pt x="28147" y="21139"/>
                      <a:pt x="28540" y="21139"/>
                      <a:pt x="28921" y="21127"/>
                    </a:cubicBezTo>
                    <a:close/>
                    <a:moveTo>
                      <a:pt x="30064" y="21092"/>
                    </a:moveTo>
                    <a:lnTo>
                      <a:pt x="30064" y="21092"/>
                    </a:lnTo>
                    <a:cubicBezTo>
                      <a:pt x="29766" y="21294"/>
                      <a:pt x="29492" y="21556"/>
                      <a:pt x="29242" y="21747"/>
                    </a:cubicBezTo>
                    <a:cubicBezTo>
                      <a:pt x="28778" y="22104"/>
                      <a:pt x="28337" y="22497"/>
                      <a:pt x="27837" y="22782"/>
                    </a:cubicBezTo>
                    <a:cubicBezTo>
                      <a:pt x="27814" y="22806"/>
                      <a:pt x="27790" y="22818"/>
                      <a:pt x="27766" y="22842"/>
                    </a:cubicBezTo>
                    <a:lnTo>
                      <a:pt x="27695" y="22842"/>
                    </a:lnTo>
                    <a:cubicBezTo>
                      <a:pt x="28242" y="22354"/>
                      <a:pt x="28873" y="21782"/>
                      <a:pt x="29159" y="21139"/>
                    </a:cubicBezTo>
                    <a:cubicBezTo>
                      <a:pt x="29159" y="21139"/>
                      <a:pt x="29159" y="21127"/>
                      <a:pt x="29159" y="21127"/>
                    </a:cubicBezTo>
                    <a:cubicBezTo>
                      <a:pt x="29457" y="21116"/>
                      <a:pt x="29766" y="21116"/>
                      <a:pt x="30064" y="21092"/>
                    </a:cubicBezTo>
                    <a:close/>
                    <a:moveTo>
                      <a:pt x="4120" y="20818"/>
                    </a:moveTo>
                    <a:cubicBezTo>
                      <a:pt x="4454" y="20818"/>
                      <a:pt x="4799" y="20830"/>
                      <a:pt x="5144" y="20830"/>
                    </a:cubicBezTo>
                    <a:cubicBezTo>
                      <a:pt x="4727" y="21092"/>
                      <a:pt x="4346" y="21449"/>
                      <a:pt x="3989" y="21758"/>
                    </a:cubicBezTo>
                    <a:cubicBezTo>
                      <a:pt x="3596" y="22104"/>
                      <a:pt x="3227" y="22449"/>
                      <a:pt x="2858" y="22806"/>
                    </a:cubicBezTo>
                    <a:cubicBezTo>
                      <a:pt x="2489" y="22830"/>
                      <a:pt x="2132" y="22854"/>
                      <a:pt x="1763" y="22890"/>
                    </a:cubicBezTo>
                    <a:cubicBezTo>
                      <a:pt x="2120" y="22604"/>
                      <a:pt x="2453" y="22318"/>
                      <a:pt x="2810" y="22032"/>
                    </a:cubicBezTo>
                    <a:cubicBezTo>
                      <a:pt x="3156" y="21747"/>
                      <a:pt x="3632" y="21461"/>
                      <a:pt x="3930" y="21092"/>
                    </a:cubicBezTo>
                    <a:cubicBezTo>
                      <a:pt x="3942" y="21092"/>
                      <a:pt x="3942" y="21080"/>
                      <a:pt x="3942" y="21080"/>
                    </a:cubicBezTo>
                    <a:cubicBezTo>
                      <a:pt x="4013" y="20996"/>
                      <a:pt x="4073" y="20901"/>
                      <a:pt x="4120" y="20818"/>
                    </a:cubicBezTo>
                    <a:close/>
                    <a:moveTo>
                      <a:pt x="26517" y="0"/>
                    </a:moveTo>
                    <a:cubicBezTo>
                      <a:pt x="23249" y="0"/>
                      <a:pt x="19978" y="63"/>
                      <a:pt x="16717" y="208"/>
                    </a:cubicBezTo>
                    <a:cubicBezTo>
                      <a:pt x="12097" y="399"/>
                      <a:pt x="7394" y="565"/>
                      <a:pt x="2834" y="1292"/>
                    </a:cubicBezTo>
                    <a:cubicBezTo>
                      <a:pt x="2751" y="1304"/>
                      <a:pt x="2715" y="1375"/>
                      <a:pt x="2727" y="1446"/>
                    </a:cubicBezTo>
                    <a:cubicBezTo>
                      <a:pt x="2310" y="1637"/>
                      <a:pt x="1917" y="2018"/>
                      <a:pt x="1572" y="2292"/>
                    </a:cubicBezTo>
                    <a:cubicBezTo>
                      <a:pt x="1108" y="2637"/>
                      <a:pt x="667" y="3030"/>
                      <a:pt x="167" y="3316"/>
                    </a:cubicBezTo>
                    <a:cubicBezTo>
                      <a:pt x="84" y="3375"/>
                      <a:pt x="12" y="3494"/>
                      <a:pt x="36" y="3601"/>
                    </a:cubicBezTo>
                    <a:cubicBezTo>
                      <a:pt x="12" y="3625"/>
                      <a:pt x="1" y="3661"/>
                      <a:pt x="12" y="3709"/>
                    </a:cubicBezTo>
                    <a:cubicBezTo>
                      <a:pt x="36" y="4090"/>
                      <a:pt x="60" y="4483"/>
                      <a:pt x="84" y="4875"/>
                    </a:cubicBezTo>
                    <a:cubicBezTo>
                      <a:pt x="72" y="4887"/>
                      <a:pt x="60" y="4899"/>
                      <a:pt x="48" y="4911"/>
                    </a:cubicBezTo>
                    <a:cubicBezTo>
                      <a:pt x="12" y="4947"/>
                      <a:pt x="48" y="5006"/>
                      <a:pt x="96" y="5006"/>
                    </a:cubicBezTo>
                    <a:cubicBezTo>
                      <a:pt x="286" y="7781"/>
                      <a:pt x="429" y="10555"/>
                      <a:pt x="560" y="13317"/>
                    </a:cubicBezTo>
                    <a:cubicBezTo>
                      <a:pt x="715" y="16532"/>
                      <a:pt x="608" y="19758"/>
                      <a:pt x="786" y="22961"/>
                    </a:cubicBezTo>
                    <a:cubicBezTo>
                      <a:pt x="803" y="23195"/>
                      <a:pt x="972" y="23306"/>
                      <a:pt x="1146" y="23306"/>
                    </a:cubicBezTo>
                    <a:cubicBezTo>
                      <a:pt x="1219" y="23306"/>
                      <a:pt x="1294" y="23286"/>
                      <a:pt x="1358" y="23247"/>
                    </a:cubicBezTo>
                    <a:cubicBezTo>
                      <a:pt x="1727" y="23247"/>
                      <a:pt x="2108" y="23259"/>
                      <a:pt x="2477" y="23259"/>
                    </a:cubicBezTo>
                    <a:cubicBezTo>
                      <a:pt x="2501" y="23290"/>
                      <a:pt x="2535" y="23317"/>
                      <a:pt x="2573" y="23317"/>
                    </a:cubicBezTo>
                    <a:cubicBezTo>
                      <a:pt x="2592" y="23317"/>
                      <a:pt x="2612" y="23310"/>
                      <a:pt x="2632" y="23294"/>
                    </a:cubicBezTo>
                    <a:cubicBezTo>
                      <a:pt x="2644" y="23282"/>
                      <a:pt x="2644" y="23271"/>
                      <a:pt x="2656" y="23271"/>
                    </a:cubicBezTo>
                    <a:cubicBezTo>
                      <a:pt x="3642" y="23285"/>
                      <a:pt x="4628" y="23290"/>
                      <a:pt x="5615" y="23290"/>
                    </a:cubicBezTo>
                    <a:cubicBezTo>
                      <a:pt x="8182" y="23290"/>
                      <a:pt x="10751" y="23255"/>
                      <a:pt x="13317" y="23255"/>
                    </a:cubicBezTo>
                    <a:cubicBezTo>
                      <a:pt x="13779" y="23255"/>
                      <a:pt x="14242" y="23256"/>
                      <a:pt x="14705" y="23259"/>
                    </a:cubicBezTo>
                    <a:cubicBezTo>
                      <a:pt x="18288" y="23278"/>
                      <a:pt x="21941" y="23593"/>
                      <a:pt x="25545" y="23593"/>
                    </a:cubicBezTo>
                    <a:cubicBezTo>
                      <a:pt x="26396" y="23593"/>
                      <a:pt x="27244" y="23576"/>
                      <a:pt x="28087" y="23532"/>
                    </a:cubicBezTo>
                    <a:cubicBezTo>
                      <a:pt x="28326" y="23521"/>
                      <a:pt x="28457" y="23235"/>
                      <a:pt x="28373" y="23056"/>
                    </a:cubicBezTo>
                    <a:cubicBezTo>
                      <a:pt x="28730" y="22770"/>
                      <a:pt x="29088" y="22473"/>
                      <a:pt x="29433" y="22187"/>
                    </a:cubicBezTo>
                    <a:cubicBezTo>
                      <a:pt x="29850" y="21854"/>
                      <a:pt x="30421" y="21508"/>
                      <a:pt x="30695" y="21044"/>
                    </a:cubicBezTo>
                    <a:cubicBezTo>
                      <a:pt x="30838" y="21008"/>
                      <a:pt x="30945" y="20901"/>
                      <a:pt x="30933" y="20723"/>
                    </a:cubicBezTo>
                    <a:cubicBezTo>
                      <a:pt x="30790" y="13900"/>
                      <a:pt x="31528" y="7185"/>
                      <a:pt x="31838" y="387"/>
                    </a:cubicBezTo>
                    <a:cubicBezTo>
                      <a:pt x="31845" y="274"/>
                      <a:pt x="31751" y="211"/>
                      <a:pt x="31659" y="211"/>
                    </a:cubicBezTo>
                    <a:cubicBezTo>
                      <a:pt x="31596" y="211"/>
                      <a:pt x="31534" y="240"/>
                      <a:pt x="31505" y="303"/>
                    </a:cubicBezTo>
                    <a:cubicBezTo>
                      <a:pt x="31481" y="172"/>
                      <a:pt x="31385" y="42"/>
                      <a:pt x="31207" y="42"/>
                    </a:cubicBezTo>
                    <a:cubicBezTo>
                      <a:pt x="29646" y="15"/>
                      <a:pt x="28082" y="0"/>
                      <a:pt x="26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10800000">
              <a:off x="4839181" y="2436573"/>
              <a:ext cx="338865" cy="182351"/>
            </a:xfrm>
            <a:custGeom>
              <a:rect b="b" l="l" r="r" t="t"/>
              <a:pathLst>
                <a:path extrusionOk="0" h="5639" w="10479">
                  <a:moveTo>
                    <a:pt x="5990" y="1"/>
                  </a:moveTo>
                  <a:cubicBezTo>
                    <a:pt x="5820" y="1"/>
                    <a:pt x="5675" y="130"/>
                    <a:pt x="5656" y="323"/>
                  </a:cubicBezTo>
                  <a:cubicBezTo>
                    <a:pt x="5621" y="763"/>
                    <a:pt x="5585" y="1192"/>
                    <a:pt x="5549" y="1632"/>
                  </a:cubicBezTo>
                  <a:cubicBezTo>
                    <a:pt x="3775" y="1716"/>
                    <a:pt x="1965" y="1954"/>
                    <a:pt x="203" y="2180"/>
                  </a:cubicBezTo>
                  <a:cubicBezTo>
                    <a:pt x="60" y="2192"/>
                    <a:pt x="1" y="2406"/>
                    <a:pt x="168" y="2454"/>
                  </a:cubicBezTo>
                  <a:cubicBezTo>
                    <a:pt x="703" y="2594"/>
                    <a:pt x="1256" y="2644"/>
                    <a:pt x="1817" y="2644"/>
                  </a:cubicBezTo>
                  <a:cubicBezTo>
                    <a:pt x="3165" y="2644"/>
                    <a:pt x="4559" y="2353"/>
                    <a:pt x="5871" y="2311"/>
                  </a:cubicBezTo>
                  <a:cubicBezTo>
                    <a:pt x="6061" y="2311"/>
                    <a:pt x="6204" y="2156"/>
                    <a:pt x="6216" y="1966"/>
                  </a:cubicBezTo>
                  <a:cubicBezTo>
                    <a:pt x="6240" y="1597"/>
                    <a:pt x="6264" y="1216"/>
                    <a:pt x="6275" y="846"/>
                  </a:cubicBezTo>
                  <a:cubicBezTo>
                    <a:pt x="7371" y="1430"/>
                    <a:pt x="8419" y="2097"/>
                    <a:pt x="9419" y="2823"/>
                  </a:cubicBezTo>
                  <a:cubicBezTo>
                    <a:pt x="8419" y="3537"/>
                    <a:pt x="7371" y="4216"/>
                    <a:pt x="6275" y="4787"/>
                  </a:cubicBezTo>
                  <a:cubicBezTo>
                    <a:pt x="6264" y="4418"/>
                    <a:pt x="6240" y="4049"/>
                    <a:pt x="6216" y="3668"/>
                  </a:cubicBezTo>
                  <a:cubicBezTo>
                    <a:pt x="6204" y="3478"/>
                    <a:pt x="6061" y="3335"/>
                    <a:pt x="5871" y="3323"/>
                  </a:cubicBezTo>
                  <a:cubicBezTo>
                    <a:pt x="4553" y="3289"/>
                    <a:pt x="3152" y="2992"/>
                    <a:pt x="1798" y="2992"/>
                  </a:cubicBezTo>
                  <a:cubicBezTo>
                    <a:pt x="1243" y="2992"/>
                    <a:pt x="697" y="3042"/>
                    <a:pt x="168" y="3180"/>
                  </a:cubicBezTo>
                  <a:cubicBezTo>
                    <a:pt x="1" y="3228"/>
                    <a:pt x="60" y="3442"/>
                    <a:pt x="203" y="3466"/>
                  </a:cubicBezTo>
                  <a:cubicBezTo>
                    <a:pt x="1965" y="3680"/>
                    <a:pt x="3775" y="3918"/>
                    <a:pt x="5549" y="4002"/>
                  </a:cubicBezTo>
                  <a:cubicBezTo>
                    <a:pt x="5585" y="4442"/>
                    <a:pt x="5621" y="4883"/>
                    <a:pt x="5656" y="5323"/>
                  </a:cubicBezTo>
                  <a:cubicBezTo>
                    <a:pt x="5674" y="5505"/>
                    <a:pt x="5817" y="5638"/>
                    <a:pt x="5985" y="5638"/>
                  </a:cubicBezTo>
                  <a:cubicBezTo>
                    <a:pt x="6037" y="5638"/>
                    <a:pt x="6091" y="5625"/>
                    <a:pt x="6144" y="5597"/>
                  </a:cubicBezTo>
                  <a:cubicBezTo>
                    <a:pt x="7549" y="4883"/>
                    <a:pt x="8895" y="4121"/>
                    <a:pt x="10181" y="3228"/>
                  </a:cubicBezTo>
                  <a:cubicBezTo>
                    <a:pt x="10300" y="3204"/>
                    <a:pt x="10395" y="3097"/>
                    <a:pt x="10443" y="2966"/>
                  </a:cubicBezTo>
                  <a:cubicBezTo>
                    <a:pt x="10455" y="2954"/>
                    <a:pt x="10455" y="2930"/>
                    <a:pt x="10466" y="2918"/>
                  </a:cubicBezTo>
                  <a:cubicBezTo>
                    <a:pt x="10466" y="2906"/>
                    <a:pt x="10466" y="2906"/>
                    <a:pt x="10466" y="2906"/>
                  </a:cubicBezTo>
                  <a:cubicBezTo>
                    <a:pt x="10466" y="2882"/>
                    <a:pt x="10466" y="2870"/>
                    <a:pt x="10478" y="2847"/>
                  </a:cubicBezTo>
                  <a:cubicBezTo>
                    <a:pt x="10478" y="2835"/>
                    <a:pt x="10478" y="2823"/>
                    <a:pt x="10478" y="2823"/>
                  </a:cubicBezTo>
                  <a:cubicBezTo>
                    <a:pt x="10478" y="2811"/>
                    <a:pt x="10478" y="2799"/>
                    <a:pt x="10478" y="2787"/>
                  </a:cubicBezTo>
                  <a:cubicBezTo>
                    <a:pt x="10478" y="2775"/>
                    <a:pt x="10466" y="2751"/>
                    <a:pt x="10466" y="2728"/>
                  </a:cubicBezTo>
                  <a:cubicBezTo>
                    <a:pt x="10455" y="2704"/>
                    <a:pt x="10455" y="2680"/>
                    <a:pt x="10443" y="2668"/>
                  </a:cubicBezTo>
                  <a:cubicBezTo>
                    <a:pt x="10395" y="2537"/>
                    <a:pt x="10300" y="2442"/>
                    <a:pt x="10181" y="2406"/>
                  </a:cubicBezTo>
                  <a:cubicBezTo>
                    <a:pt x="8883" y="1513"/>
                    <a:pt x="7549" y="751"/>
                    <a:pt x="6144" y="37"/>
                  </a:cubicBezTo>
                  <a:cubicBezTo>
                    <a:pt x="6093" y="12"/>
                    <a:pt x="6040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 rot="5400000">
              <a:off x="5762140" y="4398197"/>
              <a:ext cx="357875" cy="361035"/>
            </a:xfrm>
            <a:custGeom>
              <a:rect b="b" l="l" r="r" t="t"/>
              <a:pathLst>
                <a:path extrusionOk="0" h="18054" w="17896">
                  <a:moveTo>
                    <a:pt x="17301" y="561"/>
                  </a:moveTo>
                  <a:cubicBezTo>
                    <a:pt x="17110" y="2347"/>
                    <a:pt x="16836" y="4180"/>
                    <a:pt x="16836" y="5966"/>
                  </a:cubicBezTo>
                  <a:cubicBezTo>
                    <a:pt x="16610" y="5716"/>
                    <a:pt x="16396" y="5466"/>
                    <a:pt x="16181" y="5216"/>
                  </a:cubicBezTo>
                  <a:cubicBezTo>
                    <a:pt x="15919" y="4918"/>
                    <a:pt x="15705" y="4561"/>
                    <a:pt x="15372" y="4335"/>
                  </a:cubicBezTo>
                  <a:cubicBezTo>
                    <a:pt x="15372" y="4335"/>
                    <a:pt x="15372" y="4335"/>
                    <a:pt x="15360" y="4323"/>
                  </a:cubicBezTo>
                  <a:cubicBezTo>
                    <a:pt x="15348" y="4311"/>
                    <a:pt x="15312" y="4299"/>
                    <a:pt x="15288" y="4299"/>
                  </a:cubicBezTo>
                  <a:cubicBezTo>
                    <a:pt x="15269" y="4294"/>
                    <a:pt x="15249" y="4292"/>
                    <a:pt x="15231" y="4292"/>
                  </a:cubicBezTo>
                  <a:cubicBezTo>
                    <a:pt x="15160" y="4292"/>
                    <a:pt x="15100" y="4326"/>
                    <a:pt x="15062" y="4383"/>
                  </a:cubicBezTo>
                  <a:cubicBezTo>
                    <a:pt x="14265" y="4776"/>
                    <a:pt x="13598" y="5776"/>
                    <a:pt x="13014" y="6395"/>
                  </a:cubicBezTo>
                  <a:cubicBezTo>
                    <a:pt x="12312" y="7157"/>
                    <a:pt x="11407" y="7931"/>
                    <a:pt x="10847" y="8812"/>
                  </a:cubicBezTo>
                  <a:cubicBezTo>
                    <a:pt x="10776" y="8847"/>
                    <a:pt x="10716" y="8943"/>
                    <a:pt x="10728" y="9026"/>
                  </a:cubicBezTo>
                  <a:cubicBezTo>
                    <a:pt x="10716" y="9121"/>
                    <a:pt x="10776" y="9205"/>
                    <a:pt x="10847" y="9240"/>
                  </a:cubicBezTo>
                  <a:cubicBezTo>
                    <a:pt x="11407" y="10121"/>
                    <a:pt x="12312" y="10895"/>
                    <a:pt x="13014" y="11657"/>
                  </a:cubicBezTo>
                  <a:cubicBezTo>
                    <a:pt x="13598" y="12276"/>
                    <a:pt x="14265" y="13277"/>
                    <a:pt x="15062" y="13669"/>
                  </a:cubicBezTo>
                  <a:cubicBezTo>
                    <a:pt x="15104" y="13732"/>
                    <a:pt x="15173" y="13767"/>
                    <a:pt x="15253" y="13767"/>
                  </a:cubicBezTo>
                  <a:cubicBezTo>
                    <a:pt x="15264" y="13767"/>
                    <a:pt x="15276" y="13766"/>
                    <a:pt x="15288" y="13765"/>
                  </a:cubicBezTo>
                  <a:cubicBezTo>
                    <a:pt x="15312" y="13765"/>
                    <a:pt x="15348" y="13753"/>
                    <a:pt x="15360" y="13729"/>
                  </a:cubicBezTo>
                  <a:cubicBezTo>
                    <a:pt x="15372" y="13717"/>
                    <a:pt x="15372" y="13717"/>
                    <a:pt x="15372" y="13717"/>
                  </a:cubicBezTo>
                  <a:cubicBezTo>
                    <a:pt x="15705" y="13491"/>
                    <a:pt x="15919" y="13146"/>
                    <a:pt x="16181" y="12836"/>
                  </a:cubicBezTo>
                  <a:cubicBezTo>
                    <a:pt x="16396" y="12586"/>
                    <a:pt x="16610" y="12336"/>
                    <a:pt x="16836" y="12098"/>
                  </a:cubicBezTo>
                  <a:cubicBezTo>
                    <a:pt x="16836" y="13884"/>
                    <a:pt x="17110" y="15705"/>
                    <a:pt x="17301" y="17491"/>
                  </a:cubicBezTo>
                  <a:cubicBezTo>
                    <a:pt x="15702" y="17373"/>
                    <a:pt x="14064" y="17175"/>
                    <a:pt x="12458" y="17175"/>
                  </a:cubicBezTo>
                  <a:cubicBezTo>
                    <a:pt x="12294" y="17175"/>
                    <a:pt x="12130" y="17177"/>
                    <a:pt x="11967" y="17182"/>
                  </a:cubicBezTo>
                  <a:cubicBezTo>
                    <a:pt x="12252" y="16920"/>
                    <a:pt x="12490" y="16622"/>
                    <a:pt x="12729" y="16360"/>
                  </a:cubicBezTo>
                  <a:cubicBezTo>
                    <a:pt x="12919" y="16146"/>
                    <a:pt x="13193" y="15860"/>
                    <a:pt x="13276" y="15574"/>
                  </a:cubicBezTo>
                  <a:cubicBezTo>
                    <a:pt x="13372" y="15479"/>
                    <a:pt x="13419" y="15313"/>
                    <a:pt x="13288" y="15182"/>
                  </a:cubicBezTo>
                  <a:cubicBezTo>
                    <a:pt x="12229" y="14098"/>
                    <a:pt x="10955" y="13205"/>
                    <a:pt x="9847" y="12169"/>
                  </a:cubicBezTo>
                  <a:cubicBezTo>
                    <a:pt x="9264" y="11634"/>
                    <a:pt x="8811" y="11026"/>
                    <a:pt x="8026" y="10812"/>
                  </a:cubicBezTo>
                  <a:cubicBezTo>
                    <a:pt x="7667" y="10714"/>
                    <a:pt x="7278" y="10677"/>
                    <a:pt x="6877" y="10677"/>
                  </a:cubicBezTo>
                  <a:cubicBezTo>
                    <a:pt x="6012" y="10677"/>
                    <a:pt x="5095" y="10849"/>
                    <a:pt x="4323" y="10955"/>
                  </a:cubicBezTo>
                  <a:cubicBezTo>
                    <a:pt x="3096" y="11122"/>
                    <a:pt x="1882" y="11264"/>
                    <a:pt x="668" y="11431"/>
                  </a:cubicBezTo>
                  <a:cubicBezTo>
                    <a:pt x="751" y="10681"/>
                    <a:pt x="608" y="9859"/>
                    <a:pt x="596" y="9109"/>
                  </a:cubicBezTo>
                  <a:cubicBezTo>
                    <a:pt x="584" y="8324"/>
                    <a:pt x="632" y="7526"/>
                    <a:pt x="513" y="6752"/>
                  </a:cubicBezTo>
                  <a:lnTo>
                    <a:pt x="513" y="6752"/>
                  </a:lnTo>
                  <a:cubicBezTo>
                    <a:pt x="1775" y="6931"/>
                    <a:pt x="3049" y="7026"/>
                    <a:pt x="4311" y="7169"/>
                  </a:cubicBezTo>
                  <a:cubicBezTo>
                    <a:pt x="5059" y="7247"/>
                    <a:pt x="5935" y="7386"/>
                    <a:pt x="6768" y="7386"/>
                  </a:cubicBezTo>
                  <a:cubicBezTo>
                    <a:pt x="7207" y="7386"/>
                    <a:pt x="7635" y="7347"/>
                    <a:pt x="8026" y="7240"/>
                  </a:cubicBezTo>
                  <a:cubicBezTo>
                    <a:pt x="8811" y="7038"/>
                    <a:pt x="9252" y="6419"/>
                    <a:pt x="9847" y="5883"/>
                  </a:cubicBezTo>
                  <a:cubicBezTo>
                    <a:pt x="10955" y="4847"/>
                    <a:pt x="12229" y="3954"/>
                    <a:pt x="13288" y="2871"/>
                  </a:cubicBezTo>
                  <a:cubicBezTo>
                    <a:pt x="13419" y="2740"/>
                    <a:pt x="13372" y="2573"/>
                    <a:pt x="13276" y="2490"/>
                  </a:cubicBezTo>
                  <a:cubicBezTo>
                    <a:pt x="13193" y="2192"/>
                    <a:pt x="12919" y="1906"/>
                    <a:pt x="12729" y="1704"/>
                  </a:cubicBezTo>
                  <a:cubicBezTo>
                    <a:pt x="12490" y="1430"/>
                    <a:pt x="12252" y="1132"/>
                    <a:pt x="11967" y="882"/>
                  </a:cubicBezTo>
                  <a:lnTo>
                    <a:pt x="11967" y="882"/>
                  </a:lnTo>
                  <a:cubicBezTo>
                    <a:pt x="12093" y="885"/>
                    <a:pt x="12219" y="886"/>
                    <a:pt x="12346" y="886"/>
                  </a:cubicBezTo>
                  <a:cubicBezTo>
                    <a:pt x="13988" y="886"/>
                    <a:pt x="15665" y="682"/>
                    <a:pt x="17301" y="561"/>
                  </a:cubicBezTo>
                  <a:close/>
                  <a:moveTo>
                    <a:pt x="17627" y="0"/>
                  </a:moveTo>
                  <a:cubicBezTo>
                    <a:pt x="17621" y="0"/>
                    <a:pt x="17616" y="1"/>
                    <a:pt x="17610" y="1"/>
                  </a:cubicBezTo>
                  <a:cubicBezTo>
                    <a:pt x="15622" y="180"/>
                    <a:pt x="13538" y="204"/>
                    <a:pt x="11586" y="585"/>
                  </a:cubicBezTo>
                  <a:cubicBezTo>
                    <a:pt x="11573" y="582"/>
                    <a:pt x="11560" y="581"/>
                    <a:pt x="11547" y="581"/>
                  </a:cubicBezTo>
                  <a:cubicBezTo>
                    <a:pt x="11380" y="581"/>
                    <a:pt x="11213" y="787"/>
                    <a:pt x="11324" y="942"/>
                  </a:cubicBezTo>
                  <a:cubicBezTo>
                    <a:pt x="11598" y="1323"/>
                    <a:pt x="11967" y="1620"/>
                    <a:pt x="12276" y="1966"/>
                  </a:cubicBezTo>
                  <a:cubicBezTo>
                    <a:pt x="12419" y="2120"/>
                    <a:pt x="12598" y="2370"/>
                    <a:pt x="12788" y="2561"/>
                  </a:cubicBezTo>
                  <a:cubicBezTo>
                    <a:pt x="11931" y="3073"/>
                    <a:pt x="11169" y="3764"/>
                    <a:pt x="10419" y="4430"/>
                  </a:cubicBezTo>
                  <a:cubicBezTo>
                    <a:pt x="9359" y="5359"/>
                    <a:pt x="8573" y="6526"/>
                    <a:pt x="7085" y="6681"/>
                  </a:cubicBezTo>
                  <a:cubicBezTo>
                    <a:pt x="6765" y="6715"/>
                    <a:pt x="6445" y="6729"/>
                    <a:pt x="6125" y="6729"/>
                  </a:cubicBezTo>
                  <a:cubicBezTo>
                    <a:pt x="4637" y="6729"/>
                    <a:pt x="3142" y="6426"/>
                    <a:pt x="1654" y="6426"/>
                  </a:cubicBezTo>
                  <a:cubicBezTo>
                    <a:pt x="1229" y="6426"/>
                    <a:pt x="805" y="6450"/>
                    <a:pt x="382" y="6514"/>
                  </a:cubicBezTo>
                  <a:cubicBezTo>
                    <a:pt x="346" y="6514"/>
                    <a:pt x="322" y="6538"/>
                    <a:pt x="310" y="6573"/>
                  </a:cubicBezTo>
                  <a:cubicBezTo>
                    <a:pt x="310" y="6585"/>
                    <a:pt x="298" y="6585"/>
                    <a:pt x="298" y="6597"/>
                  </a:cubicBezTo>
                  <a:cubicBezTo>
                    <a:pt x="144" y="7419"/>
                    <a:pt x="144" y="8276"/>
                    <a:pt x="132" y="9109"/>
                  </a:cubicBezTo>
                  <a:cubicBezTo>
                    <a:pt x="120" y="9907"/>
                    <a:pt x="1" y="10883"/>
                    <a:pt x="298" y="11634"/>
                  </a:cubicBezTo>
                  <a:cubicBezTo>
                    <a:pt x="322" y="11706"/>
                    <a:pt x="411" y="11756"/>
                    <a:pt x="492" y="11756"/>
                  </a:cubicBezTo>
                  <a:cubicBezTo>
                    <a:pt x="531" y="11756"/>
                    <a:pt x="569" y="11744"/>
                    <a:pt x="596" y="11717"/>
                  </a:cubicBezTo>
                  <a:cubicBezTo>
                    <a:pt x="874" y="11749"/>
                    <a:pt x="1152" y="11763"/>
                    <a:pt x="1430" y="11763"/>
                  </a:cubicBezTo>
                  <a:cubicBezTo>
                    <a:pt x="3018" y="11763"/>
                    <a:pt x="4605" y="11318"/>
                    <a:pt x="6187" y="11318"/>
                  </a:cubicBezTo>
                  <a:cubicBezTo>
                    <a:pt x="6486" y="11318"/>
                    <a:pt x="6786" y="11334"/>
                    <a:pt x="7085" y="11372"/>
                  </a:cubicBezTo>
                  <a:cubicBezTo>
                    <a:pt x="8490" y="11550"/>
                    <a:pt x="9192" y="12526"/>
                    <a:pt x="10204" y="13443"/>
                  </a:cubicBezTo>
                  <a:cubicBezTo>
                    <a:pt x="11014" y="14170"/>
                    <a:pt x="11848" y="14932"/>
                    <a:pt x="12788" y="15491"/>
                  </a:cubicBezTo>
                  <a:cubicBezTo>
                    <a:pt x="12598" y="15682"/>
                    <a:pt x="12419" y="15932"/>
                    <a:pt x="12276" y="16086"/>
                  </a:cubicBezTo>
                  <a:cubicBezTo>
                    <a:pt x="11967" y="16432"/>
                    <a:pt x="11598" y="16729"/>
                    <a:pt x="11324" y="17110"/>
                  </a:cubicBezTo>
                  <a:cubicBezTo>
                    <a:pt x="11213" y="17265"/>
                    <a:pt x="11380" y="17471"/>
                    <a:pt x="11547" y="17471"/>
                  </a:cubicBezTo>
                  <a:cubicBezTo>
                    <a:pt x="11560" y="17471"/>
                    <a:pt x="11573" y="17470"/>
                    <a:pt x="11586" y="17468"/>
                  </a:cubicBezTo>
                  <a:cubicBezTo>
                    <a:pt x="13538" y="17849"/>
                    <a:pt x="15622" y="17872"/>
                    <a:pt x="17610" y="18051"/>
                  </a:cubicBezTo>
                  <a:cubicBezTo>
                    <a:pt x="17620" y="18053"/>
                    <a:pt x="17630" y="18053"/>
                    <a:pt x="17640" y="18053"/>
                  </a:cubicBezTo>
                  <a:cubicBezTo>
                    <a:pt x="17772" y="18053"/>
                    <a:pt x="17895" y="17910"/>
                    <a:pt x="17884" y="17777"/>
                  </a:cubicBezTo>
                  <a:cubicBezTo>
                    <a:pt x="17729" y="15836"/>
                    <a:pt x="17682" y="13800"/>
                    <a:pt x="17313" y="11884"/>
                  </a:cubicBezTo>
                  <a:cubicBezTo>
                    <a:pt x="17301" y="11753"/>
                    <a:pt x="17193" y="11705"/>
                    <a:pt x="17098" y="11705"/>
                  </a:cubicBezTo>
                  <a:cubicBezTo>
                    <a:pt x="17081" y="11662"/>
                    <a:pt x="17046" y="11626"/>
                    <a:pt x="17001" y="11626"/>
                  </a:cubicBezTo>
                  <a:cubicBezTo>
                    <a:pt x="16983" y="11626"/>
                    <a:pt x="16964" y="11632"/>
                    <a:pt x="16943" y="11645"/>
                  </a:cubicBezTo>
                  <a:cubicBezTo>
                    <a:pt x="16610" y="11860"/>
                    <a:pt x="16277" y="12086"/>
                    <a:pt x="15991" y="12360"/>
                  </a:cubicBezTo>
                  <a:cubicBezTo>
                    <a:pt x="15729" y="12622"/>
                    <a:pt x="15491" y="12931"/>
                    <a:pt x="15193" y="13181"/>
                  </a:cubicBezTo>
                  <a:cubicBezTo>
                    <a:pt x="14788" y="12455"/>
                    <a:pt x="13955" y="11800"/>
                    <a:pt x="13431" y="11241"/>
                  </a:cubicBezTo>
                  <a:cubicBezTo>
                    <a:pt x="12764" y="10526"/>
                    <a:pt x="12098" y="9633"/>
                    <a:pt x="11312" y="9026"/>
                  </a:cubicBezTo>
                  <a:cubicBezTo>
                    <a:pt x="12098" y="8419"/>
                    <a:pt x="12764" y="7526"/>
                    <a:pt x="13431" y="6811"/>
                  </a:cubicBezTo>
                  <a:cubicBezTo>
                    <a:pt x="13955" y="6252"/>
                    <a:pt x="14788" y="5597"/>
                    <a:pt x="15193" y="4871"/>
                  </a:cubicBezTo>
                  <a:cubicBezTo>
                    <a:pt x="15491" y="5121"/>
                    <a:pt x="15729" y="5430"/>
                    <a:pt x="15991" y="5692"/>
                  </a:cubicBezTo>
                  <a:cubicBezTo>
                    <a:pt x="16277" y="5966"/>
                    <a:pt x="16610" y="6192"/>
                    <a:pt x="16943" y="6407"/>
                  </a:cubicBezTo>
                  <a:cubicBezTo>
                    <a:pt x="16960" y="6420"/>
                    <a:pt x="16978" y="6426"/>
                    <a:pt x="16996" y="6426"/>
                  </a:cubicBezTo>
                  <a:cubicBezTo>
                    <a:pt x="17040" y="6426"/>
                    <a:pt x="17081" y="6390"/>
                    <a:pt x="17098" y="6347"/>
                  </a:cubicBezTo>
                  <a:cubicBezTo>
                    <a:pt x="17205" y="6347"/>
                    <a:pt x="17301" y="6300"/>
                    <a:pt x="17313" y="6169"/>
                  </a:cubicBezTo>
                  <a:cubicBezTo>
                    <a:pt x="17682" y="4252"/>
                    <a:pt x="17729" y="2216"/>
                    <a:pt x="17884" y="275"/>
                  </a:cubicBezTo>
                  <a:cubicBezTo>
                    <a:pt x="17895" y="138"/>
                    <a:pt x="17764" y="0"/>
                    <a:pt x="17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4823355" y="3701214"/>
              <a:ext cx="368223" cy="182354"/>
            </a:xfrm>
            <a:custGeom>
              <a:rect b="b" l="l" r="r" t="t"/>
              <a:pathLst>
                <a:path extrusionOk="0" h="7576" w="15298">
                  <a:moveTo>
                    <a:pt x="4811" y="457"/>
                  </a:moveTo>
                  <a:cubicBezTo>
                    <a:pt x="4811" y="815"/>
                    <a:pt x="4834" y="1172"/>
                    <a:pt x="4858" y="1529"/>
                  </a:cubicBezTo>
                  <a:cubicBezTo>
                    <a:pt x="4870" y="1874"/>
                    <a:pt x="4858" y="2243"/>
                    <a:pt x="5001" y="2565"/>
                  </a:cubicBezTo>
                  <a:cubicBezTo>
                    <a:pt x="4977" y="2660"/>
                    <a:pt x="5037" y="2779"/>
                    <a:pt x="5156" y="2779"/>
                  </a:cubicBezTo>
                  <a:cubicBezTo>
                    <a:pt x="5555" y="2815"/>
                    <a:pt x="5957" y="2831"/>
                    <a:pt x="6361" y="2831"/>
                  </a:cubicBezTo>
                  <a:cubicBezTo>
                    <a:pt x="9057" y="2831"/>
                    <a:pt x="11852" y="2116"/>
                    <a:pt x="14502" y="1743"/>
                  </a:cubicBezTo>
                  <a:cubicBezTo>
                    <a:pt x="14550" y="3136"/>
                    <a:pt x="14562" y="4541"/>
                    <a:pt x="14621" y="5934"/>
                  </a:cubicBezTo>
                  <a:cubicBezTo>
                    <a:pt x="12099" y="5526"/>
                    <a:pt x="9276" y="4783"/>
                    <a:pt x="6655" y="4783"/>
                  </a:cubicBezTo>
                  <a:cubicBezTo>
                    <a:pt x="6147" y="4783"/>
                    <a:pt x="5646" y="4811"/>
                    <a:pt x="5156" y="4875"/>
                  </a:cubicBezTo>
                  <a:cubicBezTo>
                    <a:pt x="5132" y="4875"/>
                    <a:pt x="5108" y="4887"/>
                    <a:pt x="5096" y="4887"/>
                  </a:cubicBezTo>
                  <a:cubicBezTo>
                    <a:pt x="5061" y="4898"/>
                    <a:pt x="5037" y="4910"/>
                    <a:pt x="5025" y="4946"/>
                  </a:cubicBezTo>
                  <a:cubicBezTo>
                    <a:pt x="5025" y="4946"/>
                    <a:pt x="5025" y="4958"/>
                    <a:pt x="5025" y="4958"/>
                  </a:cubicBezTo>
                  <a:cubicBezTo>
                    <a:pt x="5013" y="4970"/>
                    <a:pt x="5013" y="4982"/>
                    <a:pt x="5001" y="4994"/>
                  </a:cubicBezTo>
                  <a:cubicBezTo>
                    <a:pt x="4858" y="5315"/>
                    <a:pt x="4870" y="5696"/>
                    <a:pt x="4858" y="6041"/>
                  </a:cubicBezTo>
                  <a:cubicBezTo>
                    <a:pt x="4834" y="6399"/>
                    <a:pt x="4811" y="6756"/>
                    <a:pt x="4811" y="7113"/>
                  </a:cubicBezTo>
                  <a:cubicBezTo>
                    <a:pt x="3453" y="5958"/>
                    <a:pt x="1989" y="4875"/>
                    <a:pt x="572" y="3791"/>
                  </a:cubicBezTo>
                  <a:cubicBezTo>
                    <a:pt x="1989" y="2696"/>
                    <a:pt x="3453" y="1624"/>
                    <a:pt x="4811" y="457"/>
                  </a:cubicBezTo>
                  <a:close/>
                  <a:moveTo>
                    <a:pt x="5042" y="0"/>
                  </a:moveTo>
                  <a:cubicBezTo>
                    <a:pt x="5032" y="0"/>
                    <a:pt x="5022" y="2"/>
                    <a:pt x="5013" y="5"/>
                  </a:cubicBezTo>
                  <a:cubicBezTo>
                    <a:pt x="3203" y="743"/>
                    <a:pt x="1655" y="2327"/>
                    <a:pt x="119" y="3505"/>
                  </a:cubicBezTo>
                  <a:cubicBezTo>
                    <a:pt x="24" y="3577"/>
                    <a:pt x="0" y="3684"/>
                    <a:pt x="24" y="3791"/>
                  </a:cubicBezTo>
                  <a:cubicBezTo>
                    <a:pt x="0" y="3886"/>
                    <a:pt x="24" y="3994"/>
                    <a:pt x="119" y="4077"/>
                  </a:cubicBezTo>
                  <a:cubicBezTo>
                    <a:pt x="1655" y="5256"/>
                    <a:pt x="3203" y="6839"/>
                    <a:pt x="5013" y="7565"/>
                  </a:cubicBezTo>
                  <a:cubicBezTo>
                    <a:pt x="5023" y="7572"/>
                    <a:pt x="5034" y="7575"/>
                    <a:pt x="5044" y="7575"/>
                  </a:cubicBezTo>
                  <a:cubicBezTo>
                    <a:pt x="5070" y="7575"/>
                    <a:pt x="5095" y="7559"/>
                    <a:pt x="5120" y="7542"/>
                  </a:cubicBezTo>
                  <a:lnTo>
                    <a:pt x="5144" y="7542"/>
                  </a:lnTo>
                  <a:cubicBezTo>
                    <a:pt x="5227" y="7530"/>
                    <a:pt x="5311" y="7435"/>
                    <a:pt x="5322" y="7351"/>
                  </a:cubicBezTo>
                  <a:cubicBezTo>
                    <a:pt x="5394" y="6946"/>
                    <a:pt x="5394" y="6542"/>
                    <a:pt x="5382" y="6125"/>
                  </a:cubicBezTo>
                  <a:cubicBezTo>
                    <a:pt x="5382" y="5839"/>
                    <a:pt x="5406" y="5530"/>
                    <a:pt x="5346" y="5244"/>
                  </a:cubicBezTo>
                  <a:lnTo>
                    <a:pt x="5346" y="5244"/>
                  </a:lnTo>
                  <a:cubicBezTo>
                    <a:pt x="6930" y="5637"/>
                    <a:pt x="8621" y="5708"/>
                    <a:pt x="10240" y="5958"/>
                  </a:cubicBezTo>
                  <a:cubicBezTo>
                    <a:pt x="11776" y="6184"/>
                    <a:pt x="13300" y="6434"/>
                    <a:pt x="14836" y="6625"/>
                  </a:cubicBezTo>
                  <a:lnTo>
                    <a:pt x="14859" y="6625"/>
                  </a:lnTo>
                  <a:cubicBezTo>
                    <a:pt x="14896" y="6636"/>
                    <a:pt x="14934" y="6642"/>
                    <a:pt x="14973" y="6642"/>
                  </a:cubicBezTo>
                  <a:cubicBezTo>
                    <a:pt x="15136" y="6642"/>
                    <a:pt x="15298" y="6539"/>
                    <a:pt x="15288" y="6327"/>
                  </a:cubicBezTo>
                  <a:cubicBezTo>
                    <a:pt x="15240" y="4672"/>
                    <a:pt x="15240" y="3017"/>
                    <a:pt x="15181" y="1362"/>
                  </a:cubicBezTo>
                  <a:cubicBezTo>
                    <a:pt x="15170" y="1205"/>
                    <a:pt x="15041" y="1015"/>
                    <a:pt x="14866" y="1015"/>
                  </a:cubicBezTo>
                  <a:cubicBezTo>
                    <a:pt x="14856" y="1015"/>
                    <a:pt x="14846" y="1016"/>
                    <a:pt x="14836" y="1017"/>
                  </a:cubicBezTo>
                  <a:cubicBezTo>
                    <a:pt x="11692" y="1422"/>
                    <a:pt x="8418" y="1743"/>
                    <a:pt x="5322" y="2422"/>
                  </a:cubicBezTo>
                  <a:cubicBezTo>
                    <a:pt x="5406" y="2112"/>
                    <a:pt x="5382" y="1767"/>
                    <a:pt x="5382" y="1446"/>
                  </a:cubicBezTo>
                  <a:cubicBezTo>
                    <a:pt x="5394" y="1041"/>
                    <a:pt x="5394" y="624"/>
                    <a:pt x="5322" y="219"/>
                  </a:cubicBezTo>
                  <a:cubicBezTo>
                    <a:pt x="5311" y="136"/>
                    <a:pt x="5227" y="41"/>
                    <a:pt x="5144" y="41"/>
                  </a:cubicBezTo>
                  <a:cubicBezTo>
                    <a:pt x="5132" y="29"/>
                    <a:pt x="5120" y="29"/>
                    <a:pt x="5120" y="29"/>
                  </a:cubicBezTo>
                  <a:cubicBezTo>
                    <a:pt x="5094" y="11"/>
                    <a:pt x="5068" y="0"/>
                    <a:pt x="5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8269192" y="3701217"/>
              <a:ext cx="338865" cy="182351"/>
            </a:xfrm>
            <a:custGeom>
              <a:rect b="b" l="l" r="r" t="t"/>
              <a:pathLst>
                <a:path extrusionOk="0" h="5639" w="10479">
                  <a:moveTo>
                    <a:pt x="5990" y="1"/>
                  </a:moveTo>
                  <a:cubicBezTo>
                    <a:pt x="5820" y="1"/>
                    <a:pt x="5675" y="130"/>
                    <a:pt x="5656" y="323"/>
                  </a:cubicBezTo>
                  <a:cubicBezTo>
                    <a:pt x="5621" y="763"/>
                    <a:pt x="5585" y="1192"/>
                    <a:pt x="5549" y="1632"/>
                  </a:cubicBezTo>
                  <a:cubicBezTo>
                    <a:pt x="3775" y="1716"/>
                    <a:pt x="1965" y="1954"/>
                    <a:pt x="203" y="2180"/>
                  </a:cubicBezTo>
                  <a:cubicBezTo>
                    <a:pt x="60" y="2192"/>
                    <a:pt x="1" y="2406"/>
                    <a:pt x="168" y="2454"/>
                  </a:cubicBezTo>
                  <a:cubicBezTo>
                    <a:pt x="703" y="2594"/>
                    <a:pt x="1256" y="2644"/>
                    <a:pt x="1817" y="2644"/>
                  </a:cubicBezTo>
                  <a:cubicBezTo>
                    <a:pt x="3165" y="2644"/>
                    <a:pt x="4559" y="2353"/>
                    <a:pt x="5871" y="2311"/>
                  </a:cubicBezTo>
                  <a:cubicBezTo>
                    <a:pt x="6061" y="2311"/>
                    <a:pt x="6204" y="2156"/>
                    <a:pt x="6216" y="1966"/>
                  </a:cubicBezTo>
                  <a:cubicBezTo>
                    <a:pt x="6240" y="1597"/>
                    <a:pt x="6264" y="1216"/>
                    <a:pt x="6275" y="846"/>
                  </a:cubicBezTo>
                  <a:cubicBezTo>
                    <a:pt x="7371" y="1430"/>
                    <a:pt x="8419" y="2097"/>
                    <a:pt x="9419" y="2823"/>
                  </a:cubicBezTo>
                  <a:cubicBezTo>
                    <a:pt x="8419" y="3537"/>
                    <a:pt x="7371" y="4216"/>
                    <a:pt x="6275" y="4787"/>
                  </a:cubicBezTo>
                  <a:cubicBezTo>
                    <a:pt x="6264" y="4418"/>
                    <a:pt x="6240" y="4049"/>
                    <a:pt x="6216" y="3668"/>
                  </a:cubicBezTo>
                  <a:cubicBezTo>
                    <a:pt x="6204" y="3478"/>
                    <a:pt x="6061" y="3335"/>
                    <a:pt x="5871" y="3323"/>
                  </a:cubicBezTo>
                  <a:cubicBezTo>
                    <a:pt x="4553" y="3289"/>
                    <a:pt x="3152" y="2992"/>
                    <a:pt x="1798" y="2992"/>
                  </a:cubicBezTo>
                  <a:cubicBezTo>
                    <a:pt x="1243" y="2992"/>
                    <a:pt x="697" y="3042"/>
                    <a:pt x="168" y="3180"/>
                  </a:cubicBezTo>
                  <a:cubicBezTo>
                    <a:pt x="1" y="3228"/>
                    <a:pt x="60" y="3442"/>
                    <a:pt x="203" y="3466"/>
                  </a:cubicBezTo>
                  <a:cubicBezTo>
                    <a:pt x="1965" y="3680"/>
                    <a:pt x="3775" y="3918"/>
                    <a:pt x="5549" y="4002"/>
                  </a:cubicBezTo>
                  <a:cubicBezTo>
                    <a:pt x="5585" y="4442"/>
                    <a:pt x="5621" y="4883"/>
                    <a:pt x="5656" y="5323"/>
                  </a:cubicBezTo>
                  <a:cubicBezTo>
                    <a:pt x="5674" y="5505"/>
                    <a:pt x="5817" y="5638"/>
                    <a:pt x="5985" y="5638"/>
                  </a:cubicBezTo>
                  <a:cubicBezTo>
                    <a:pt x="6037" y="5638"/>
                    <a:pt x="6091" y="5625"/>
                    <a:pt x="6144" y="5597"/>
                  </a:cubicBezTo>
                  <a:cubicBezTo>
                    <a:pt x="7549" y="4883"/>
                    <a:pt x="8895" y="4121"/>
                    <a:pt x="10181" y="3228"/>
                  </a:cubicBezTo>
                  <a:cubicBezTo>
                    <a:pt x="10300" y="3204"/>
                    <a:pt x="10395" y="3097"/>
                    <a:pt x="10443" y="2966"/>
                  </a:cubicBezTo>
                  <a:cubicBezTo>
                    <a:pt x="10455" y="2954"/>
                    <a:pt x="10455" y="2930"/>
                    <a:pt x="10466" y="2918"/>
                  </a:cubicBezTo>
                  <a:cubicBezTo>
                    <a:pt x="10466" y="2906"/>
                    <a:pt x="10466" y="2906"/>
                    <a:pt x="10466" y="2906"/>
                  </a:cubicBezTo>
                  <a:cubicBezTo>
                    <a:pt x="10466" y="2882"/>
                    <a:pt x="10466" y="2870"/>
                    <a:pt x="10478" y="2847"/>
                  </a:cubicBezTo>
                  <a:cubicBezTo>
                    <a:pt x="10478" y="2835"/>
                    <a:pt x="10478" y="2823"/>
                    <a:pt x="10478" y="2823"/>
                  </a:cubicBezTo>
                  <a:cubicBezTo>
                    <a:pt x="10478" y="2811"/>
                    <a:pt x="10478" y="2799"/>
                    <a:pt x="10478" y="2787"/>
                  </a:cubicBezTo>
                  <a:cubicBezTo>
                    <a:pt x="10478" y="2775"/>
                    <a:pt x="10466" y="2751"/>
                    <a:pt x="10466" y="2728"/>
                  </a:cubicBezTo>
                  <a:cubicBezTo>
                    <a:pt x="10455" y="2704"/>
                    <a:pt x="10455" y="2680"/>
                    <a:pt x="10443" y="2668"/>
                  </a:cubicBezTo>
                  <a:cubicBezTo>
                    <a:pt x="10395" y="2537"/>
                    <a:pt x="10300" y="2442"/>
                    <a:pt x="10181" y="2406"/>
                  </a:cubicBezTo>
                  <a:cubicBezTo>
                    <a:pt x="8883" y="1513"/>
                    <a:pt x="7549" y="751"/>
                    <a:pt x="6144" y="37"/>
                  </a:cubicBezTo>
                  <a:cubicBezTo>
                    <a:pt x="6093" y="12"/>
                    <a:pt x="6040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8"/>
          <p:cNvSpPr txBox="1"/>
          <p:nvPr/>
        </p:nvSpPr>
        <p:spPr>
          <a:xfrm>
            <a:off x="1710271" y="867191"/>
            <a:ext cx="846161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Atuação Institucional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1745250" y="867200"/>
            <a:ext cx="8461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Atuação Inter-redes ProAd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"/>
          <p:cNvSpPr txBox="1"/>
          <p:nvPr>
            <p:ph type="ctrTitle"/>
          </p:nvPr>
        </p:nvSpPr>
        <p:spPr>
          <a:xfrm>
            <a:off x="1654078" y="286459"/>
            <a:ext cx="8883844" cy="10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3400"/>
              <a:t> Principais ações realizadas nos últimos 6 meses</a:t>
            </a:r>
            <a:endParaRPr b="1" sz="3400"/>
          </a:p>
        </p:txBody>
      </p:sp>
      <p:grpSp>
        <p:nvGrpSpPr>
          <p:cNvPr id="229" name="Google Shape;229;p3"/>
          <p:cNvGrpSpPr/>
          <p:nvPr/>
        </p:nvGrpSpPr>
        <p:grpSpPr>
          <a:xfrm>
            <a:off x="905870" y="1962103"/>
            <a:ext cx="10380260" cy="3865490"/>
            <a:chOff x="0" y="0"/>
            <a:chExt cx="10380260" cy="3865490"/>
          </a:xfrm>
        </p:grpSpPr>
        <p:sp>
          <p:nvSpPr>
            <p:cNvPr id="230" name="Google Shape;230;p3"/>
            <p:cNvSpPr/>
            <p:nvPr/>
          </p:nvSpPr>
          <p:spPr>
            <a:xfrm>
              <a:off x="0" y="0"/>
              <a:ext cx="10380260" cy="1739470"/>
            </a:xfrm>
            <a:prstGeom prst="roundRect">
              <a:avLst>
                <a:gd fmla="val 10000" name="adj"/>
              </a:avLst>
            </a:prstGeom>
            <a:solidFill>
              <a:srgbClr val="F7CAAC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12598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20998" l="0" r="0" t="-20998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 rot="10800000">
              <a:off x="312598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 txBox="1"/>
            <p:nvPr/>
          </p:nvSpPr>
          <p:spPr>
            <a:xfrm>
              <a:off x="358752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Atendimento de Requisições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963455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-13999" l="0" r="0" t="-13997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 rot="10800000">
              <a:off x="1963455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 txBox="1"/>
            <p:nvPr/>
          </p:nvSpPr>
          <p:spPr>
            <a:xfrm>
              <a:off x="2009609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Aquisição e Distribuição de Materiais ENPE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614312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-9999" l="0" r="0" t="-9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 rot="10800000">
              <a:off x="3614312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 txBox="1"/>
            <p:nvPr/>
          </p:nvSpPr>
          <p:spPr>
            <a:xfrm>
              <a:off x="3660466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Distribuição de EPIs para estágios de saúde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265168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b="-13999" l="0" r="0" t="-13997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 rot="10800000">
              <a:off x="5265168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 txBox="1"/>
            <p:nvPr/>
          </p:nvSpPr>
          <p:spPr>
            <a:xfrm>
              <a:off x="5311322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Novas Atas de EPIs de Saúde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916025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b="-3999" l="0" r="0" t="-3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6916025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6962179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Atuação da Rede Suprimentos nos Grupos de Trabalho da CoPAC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566882" y="231929"/>
              <a:ext cx="1500778" cy="1275612"/>
            </a:xfrm>
            <a:prstGeom prst="roundRect">
              <a:avLst>
                <a:gd fmla="val 10000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8566882" y="1739470"/>
              <a:ext cx="1500778" cy="2126020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 txBox="1"/>
            <p:nvPr/>
          </p:nvSpPr>
          <p:spPr>
            <a:xfrm>
              <a:off x="8613036" y="1739470"/>
              <a:ext cx="1408470" cy="2079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Revisão e cadastro de itens no SAGUI – Módulo Almoxarifado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"/>
          <p:cNvSpPr txBox="1"/>
          <p:nvPr>
            <p:ph type="ctrTitle"/>
          </p:nvPr>
        </p:nvSpPr>
        <p:spPr>
          <a:xfrm>
            <a:off x="1985850" y="488340"/>
            <a:ext cx="82203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pt-BR" sz="3400"/>
              <a:t>Planejamento para os próximos 6 meses</a:t>
            </a:r>
            <a:endParaRPr b="1" sz="3400"/>
          </a:p>
        </p:txBody>
      </p:sp>
      <p:sp>
        <p:nvSpPr>
          <p:cNvPr id="255" name="Google Shape;255;p4"/>
          <p:cNvSpPr txBox="1"/>
          <p:nvPr/>
        </p:nvSpPr>
        <p:spPr>
          <a:xfrm>
            <a:off x="576525" y="2152775"/>
            <a:ext cx="1070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6" name="Google Shape;256;p4"/>
          <p:cNvGrpSpPr/>
          <p:nvPr/>
        </p:nvGrpSpPr>
        <p:grpSpPr>
          <a:xfrm>
            <a:off x="1397060" y="1963122"/>
            <a:ext cx="9397878" cy="3863452"/>
            <a:chOff x="491190" y="1019"/>
            <a:chExt cx="9397878" cy="3863452"/>
          </a:xfrm>
        </p:grpSpPr>
        <p:sp>
          <p:nvSpPr>
            <p:cNvPr id="257" name="Google Shape;257;p4"/>
            <p:cNvSpPr/>
            <p:nvPr/>
          </p:nvSpPr>
          <p:spPr>
            <a:xfrm>
              <a:off x="491190" y="1019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91190" y="1200081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 txBox="1"/>
            <p:nvPr/>
          </p:nvSpPr>
          <p:spPr>
            <a:xfrm>
              <a:off x="491190" y="1200081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Aquisição de testes rápidos de COVID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405586" y="1019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405586" y="1200081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 txBox="1"/>
            <p:nvPr/>
          </p:nvSpPr>
          <p:spPr>
            <a:xfrm>
              <a:off x="2405586" y="1200081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Nova Contratação de Terceirizados (CSLog / CPat)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4319983" y="1019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319983" y="1200081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 txBox="1"/>
            <p:nvPr/>
          </p:nvSpPr>
          <p:spPr>
            <a:xfrm>
              <a:off x="4319983" y="1200081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Novas atas de materiais de uso comum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6234379" y="1019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6234379" y="1200081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 txBox="1"/>
            <p:nvPr/>
          </p:nvSpPr>
          <p:spPr>
            <a:xfrm>
              <a:off x="6234379" y="1200081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Atuação no planejamento de atividades presenciais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148775" y="1019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8">
                <a:alphaModFix/>
              </a:blip>
              <a:stretch>
                <a:fillRect b="0" l="-1998" r="-1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148775" y="1200081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8148775" y="1200081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Gestão e distribuição de EPIs de Saúde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405586" y="2019760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405586" y="3218822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 txBox="1"/>
            <p:nvPr/>
          </p:nvSpPr>
          <p:spPr>
            <a:xfrm>
              <a:off x="2405586" y="3218822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Início da utilização do Almoxarifado Virtual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319983" y="2019760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319983" y="3218822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 txBox="1"/>
            <p:nvPr/>
          </p:nvSpPr>
          <p:spPr>
            <a:xfrm>
              <a:off x="4319983" y="3218822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Gestão e atualização do sistema SAGUI Suprimentos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6234379" y="2019760"/>
              <a:ext cx="1740293" cy="1199062"/>
            </a:xfrm>
            <a:prstGeom prst="roundRect">
              <a:avLst>
                <a:gd fmla="val 16667" name="adj"/>
              </a:avLst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234379" y="3218822"/>
              <a:ext cx="1740293" cy="6456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 txBox="1"/>
            <p:nvPr/>
          </p:nvSpPr>
          <p:spPr>
            <a:xfrm>
              <a:off x="6234379" y="3218822"/>
              <a:ext cx="1740293" cy="645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Implantação do sistema SIADS – Módulo Estoque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19"/>
          <p:cNvSpPr/>
          <p:nvPr/>
        </p:nvSpPr>
        <p:spPr>
          <a:xfrm>
            <a:off x="1824563" y="2615667"/>
            <a:ext cx="2343397" cy="259976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 amt="31000"/>
            </a:blip>
            <a:stretch>
              <a:fillRect b="0" l="0" r="0" t="0"/>
            </a:stretch>
          </a:blip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4618110" y="2615667"/>
            <a:ext cx="4058863" cy="1239522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 amt="21000"/>
            </a:blip>
            <a:stretch>
              <a:fillRect b="0" l="0" r="0" t="0"/>
            </a:stretch>
          </a:blip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4600164" y="4030094"/>
            <a:ext cx="4076809" cy="1185338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 amt="24000"/>
            </a:blip>
            <a:stretch>
              <a:fillRect b="0" l="0" r="0" t="0"/>
            </a:stretch>
          </a:blip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9186886" y="2615667"/>
            <a:ext cx="1230882" cy="2599765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 amt="24000"/>
            </a:blip>
            <a:stretch>
              <a:fillRect b="0" l="0" r="0" t="0"/>
            </a:stretch>
          </a:blip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>
            <p:ph type="ctrTitle"/>
          </p:nvPr>
        </p:nvSpPr>
        <p:spPr>
          <a:xfrm>
            <a:off x="3380509" y="226917"/>
            <a:ext cx="5430982" cy="11378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41"/>
              <a:buFont typeface="Arial"/>
              <a:buNone/>
            </a:pPr>
            <a:r>
              <a:t/>
            </a:r>
            <a:endParaRPr b="1" sz="3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41"/>
              <a:buFont typeface="Arial"/>
              <a:buNone/>
            </a:pPr>
            <a:r>
              <a:rPr b="1" lang="pt-BR" sz="3400"/>
              <a:t>Proposta de readequação da Coordenadoria e Equipe</a:t>
            </a:r>
            <a:endParaRPr b="1" sz="3400"/>
          </a:p>
        </p:txBody>
      </p:sp>
      <p:sp>
        <p:nvSpPr>
          <p:cNvPr id="291" name="Google Shape;291;p19"/>
          <p:cNvSpPr txBox="1"/>
          <p:nvPr/>
        </p:nvSpPr>
        <p:spPr>
          <a:xfrm>
            <a:off x="2079567" y="3315384"/>
            <a:ext cx="18333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Coordenadoria de Suprimentos e Logística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5277987" y="2943040"/>
            <a:ext cx="27211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 Coordenadoria de Logística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5403071" y="4330375"/>
            <a:ext cx="24709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 Coordenadoria de Suprimentos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>
            <a:off x="8719627" y="3345196"/>
            <a:ext cx="21654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 Multicampi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Estoques Integrados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19"/>
          <p:cNvCxnSpPr>
            <a:stCxn id="287" idx="1"/>
          </p:cNvCxnSpPr>
          <p:nvPr/>
        </p:nvCxnSpPr>
        <p:spPr>
          <a:xfrm rot="10800000">
            <a:off x="4167810" y="3235428"/>
            <a:ext cx="450300" cy="0"/>
          </a:xfrm>
          <a:prstGeom prst="straightConnector1">
            <a:avLst/>
          </a:prstGeom>
          <a:noFill/>
          <a:ln cap="flat" cmpd="sng" w="5715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9"/>
          <p:cNvCxnSpPr>
            <a:stCxn id="288" idx="1"/>
          </p:cNvCxnSpPr>
          <p:nvPr/>
        </p:nvCxnSpPr>
        <p:spPr>
          <a:xfrm rot="10800000">
            <a:off x="4167864" y="4622763"/>
            <a:ext cx="432300" cy="0"/>
          </a:xfrm>
          <a:prstGeom prst="straightConnector1">
            <a:avLst/>
          </a:prstGeom>
          <a:noFill/>
          <a:ln cap="flat" cmpd="sng" w="5715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9"/>
          <p:cNvCxnSpPr>
            <a:stCxn id="287" idx="3"/>
          </p:cNvCxnSpPr>
          <p:nvPr/>
        </p:nvCxnSpPr>
        <p:spPr>
          <a:xfrm>
            <a:off x="8676973" y="3235428"/>
            <a:ext cx="5100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19"/>
          <p:cNvCxnSpPr>
            <a:stCxn id="288" idx="3"/>
          </p:cNvCxnSpPr>
          <p:nvPr/>
        </p:nvCxnSpPr>
        <p:spPr>
          <a:xfrm flipH="1" rot="10800000">
            <a:off x="8676973" y="4618563"/>
            <a:ext cx="510000" cy="4200"/>
          </a:xfrm>
          <a:prstGeom prst="straightConnector1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2021-06-16T16:27:33Z</dcterms:created>
  <dc:creator>Luciana Carvalho</dc:creator>
</cp:coreProperties>
</file>